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A1_5F5D4A9F.xml" ContentType="application/vnd.ms-powerpoint.comments+xml"/>
  <Override PartName="/ppt/notesSlides/notesSlide1.xml" ContentType="application/vnd.openxmlformats-officedocument.presentationml.notesSlide+xml"/>
  <Override PartName="/ppt/comments/modernComment_191_7392D47E.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9E_3AF9D89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84" r:id="rId1"/>
  </p:sldMasterIdLst>
  <p:notesMasterIdLst>
    <p:notesMasterId r:id="rId23"/>
  </p:notesMasterIdLst>
  <p:handoutMasterIdLst>
    <p:handoutMasterId r:id="rId24"/>
  </p:handoutMasterIdLst>
  <p:sldIdLst>
    <p:sldId id="399" r:id="rId2"/>
    <p:sldId id="417" r:id="rId3"/>
    <p:sldId id="416" r:id="rId4"/>
    <p:sldId id="401" r:id="rId5"/>
    <p:sldId id="413" r:id="rId6"/>
    <p:sldId id="430" r:id="rId7"/>
    <p:sldId id="415" r:id="rId8"/>
    <p:sldId id="377" r:id="rId9"/>
    <p:sldId id="437" r:id="rId10"/>
    <p:sldId id="420" r:id="rId11"/>
    <p:sldId id="438" r:id="rId12"/>
    <p:sldId id="414" r:id="rId13"/>
    <p:sldId id="422" r:id="rId14"/>
    <p:sldId id="423" r:id="rId15"/>
    <p:sldId id="424" r:id="rId16"/>
    <p:sldId id="432" r:id="rId17"/>
    <p:sldId id="425" r:id="rId18"/>
    <p:sldId id="427" r:id="rId19"/>
    <p:sldId id="429" r:id="rId20"/>
    <p:sldId id="431" r:id="rId21"/>
    <p:sldId id="428" r:id="rId22"/>
  </p:sldIdLst>
  <p:sldSz cx="16257588" cy="9144000"/>
  <p:notesSz cx="6858000" cy="9144000"/>
  <p:embeddedFontLst>
    <p:embeddedFont>
      <p:font typeface="Roboto Light" panose="02000000000000000000" pitchFamily="2" charset="0"/>
      <p:regular r:id="rId25"/>
      <p:italic r:id="rId26"/>
    </p:embeddedFont>
    <p:embeddedFont>
      <p:font typeface="Source Sans Pro" panose="020B05030304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8CF9F091-C6A4-F5B7-9765-575986B598B0}" name="Kevin Cole" initials="KC" userId="S::kevin.cole@infor.com::1a660cd0-8f5a-4a12-8bd6-5083e5b62f9d" providerId="AD"/>
  <p188:author id="{06C5D5EA-8AE1-9774-40FA-5A02D238C87B}" name="Michelle Han" initials="MH" userId="S::michelle.han@infor.com::a2ef0767-7dee-457f-90b7-3a1ac193cc1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a:srgbClr val="F0F0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458FA4-0162-408A-8B0D-F9C0BBEBFD5C}" v="26" dt="2024-07-31T17:10:09.356"/>
    <p1510:client id="{A3996C8E-92DB-5457-E486-D0E68729089E}" v="59" dt="2024-07-31T13:01:59.730"/>
    <p1510:client id="{BA61DFB9-9892-40EB-E3FC-3B72555AC882}" v="5" dt="2024-07-30T20:37:49.921"/>
    <p1510:client id="{BDE53A5E-735D-41D3-EB97-A9D6D53E4E64}" v="345" dt="2024-07-31T18:51:24.028"/>
    <p1510:client id="{E3D9809C-7740-9F7D-666C-C2EBF8CCC1C0}" v="428" dt="2024-07-30T19:20:05.077"/>
  </p1510:revLst>
</p1510:revInfo>
</file>

<file path=ppt/tableStyles.xml><?xml version="1.0" encoding="utf-8"?>
<a:tblStyleLst xmlns:a="http://schemas.openxmlformats.org/drawingml/2006/main" def="{932DD4B6-889D-42D5-92E4-91639F40B188}">
  <a:tblStyle styleId="{932DD4B6-889D-42D5-92E4-91639F40B188}"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Han" userId="S::michelle.han@infor.com::a2ef0767-7dee-457f-90b7-3a1ac193cc19" providerId="AD" clId="Web-{F4CEEE6B-0C6D-B7AC-2A69-61C64E43BB11}"/>
    <pc:docChg chg="addSld delSld modSld sldOrd modSection">
      <pc:chgData name="Michelle Han" userId="S::michelle.han@infor.com::a2ef0767-7dee-457f-90b7-3a1ac193cc19" providerId="AD" clId="Web-{F4CEEE6B-0C6D-B7AC-2A69-61C64E43BB11}" dt="2024-07-18T17:04:44.472" v="4184" actId="20577"/>
      <pc:docMkLst>
        <pc:docMk/>
      </pc:docMkLst>
      <pc:sldChg chg="del">
        <pc:chgData name="Michelle Han" userId="S::michelle.han@infor.com::a2ef0767-7dee-457f-90b7-3a1ac193cc19" providerId="AD" clId="Web-{F4CEEE6B-0C6D-B7AC-2A69-61C64E43BB11}" dt="2024-07-18T15:14:58.429" v="2"/>
        <pc:sldMkLst>
          <pc:docMk/>
          <pc:sldMk cId="536647187" sldId="285"/>
        </pc:sldMkLst>
      </pc:sldChg>
      <pc:sldChg chg="delSp modSp">
        <pc:chgData name="Michelle Han" userId="S::michelle.han@infor.com::a2ef0767-7dee-457f-90b7-3a1ac193cc19" providerId="AD" clId="Web-{F4CEEE6B-0C6D-B7AC-2A69-61C64E43BB11}" dt="2024-07-18T16:57:26.925" v="4107"/>
        <pc:sldMkLst>
          <pc:docMk/>
          <pc:sldMk cId="991954885" sldId="345"/>
        </pc:sldMkLst>
        <pc:spChg chg="mod">
          <ac:chgData name="Michelle Han" userId="S::michelle.han@infor.com::a2ef0767-7dee-457f-90b7-3a1ac193cc19" providerId="AD" clId="Web-{F4CEEE6B-0C6D-B7AC-2A69-61C64E43BB11}" dt="2024-07-18T15:19:21.414" v="75" actId="20577"/>
          <ac:spMkLst>
            <pc:docMk/>
            <pc:sldMk cId="991954885" sldId="345"/>
            <ac:spMk id="80" creationId="{CD169E4E-B27B-3FA4-ABBC-D8D323FAA076}"/>
          </ac:spMkLst>
        </pc:spChg>
        <pc:spChg chg="mod">
          <ac:chgData name="Michelle Han" userId="S::michelle.han@infor.com::a2ef0767-7dee-457f-90b7-3a1ac193cc19" providerId="AD" clId="Web-{F4CEEE6B-0C6D-B7AC-2A69-61C64E43BB11}" dt="2024-07-18T16:56:03.878" v="4053" actId="20577"/>
          <ac:spMkLst>
            <pc:docMk/>
            <pc:sldMk cId="991954885" sldId="345"/>
            <ac:spMk id="81" creationId="{0045521A-E546-7CDF-9B5D-42804996176E}"/>
          </ac:spMkLst>
        </pc:spChg>
        <pc:spChg chg="mod">
          <ac:chgData name="Michelle Han" userId="S::michelle.han@infor.com::a2ef0767-7dee-457f-90b7-3a1ac193cc19" providerId="AD" clId="Web-{F4CEEE6B-0C6D-B7AC-2A69-61C64E43BB11}" dt="2024-07-18T16:56:08.393" v="4055" actId="20577"/>
          <ac:spMkLst>
            <pc:docMk/>
            <pc:sldMk cId="991954885" sldId="345"/>
            <ac:spMk id="82" creationId="{D2622317-52C3-E5F3-78C3-36D8E0949497}"/>
          </ac:spMkLst>
        </pc:spChg>
        <pc:spChg chg="mod">
          <ac:chgData name="Michelle Han" userId="S::michelle.han@infor.com::a2ef0767-7dee-457f-90b7-3a1ac193cc19" providerId="AD" clId="Web-{F4CEEE6B-0C6D-B7AC-2A69-61C64E43BB11}" dt="2024-07-18T16:56:22.003" v="4067" actId="20577"/>
          <ac:spMkLst>
            <pc:docMk/>
            <pc:sldMk cId="991954885" sldId="345"/>
            <ac:spMk id="83" creationId="{02E879C7-833E-D7DD-F17D-5613B9A6EDD4}"/>
          </ac:spMkLst>
        </pc:spChg>
        <pc:spChg chg="mod">
          <ac:chgData name="Michelle Han" userId="S::michelle.han@infor.com::a2ef0767-7dee-457f-90b7-3a1ac193cc19" providerId="AD" clId="Web-{F4CEEE6B-0C6D-B7AC-2A69-61C64E43BB11}" dt="2024-07-18T16:56:52.909" v="4093" actId="20577"/>
          <ac:spMkLst>
            <pc:docMk/>
            <pc:sldMk cId="991954885" sldId="345"/>
            <ac:spMk id="84" creationId="{63B5A249-5DB1-D397-2B5A-85F9FCE8FFAC}"/>
          </ac:spMkLst>
        </pc:spChg>
        <pc:spChg chg="mod">
          <ac:chgData name="Michelle Han" userId="S::michelle.han@infor.com::a2ef0767-7dee-457f-90b7-3a1ac193cc19" providerId="AD" clId="Web-{F4CEEE6B-0C6D-B7AC-2A69-61C64E43BB11}" dt="2024-07-18T16:57:23.065" v="4105" actId="20577"/>
          <ac:spMkLst>
            <pc:docMk/>
            <pc:sldMk cId="991954885" sldId="345"/>
            <ac:spMk id="85" creationId="{2D993F99-5D19-6534-C35A-F8A781CDDF7C}"/>
          </ac:spMkLst>
        </pc:spChg>
        <pc:spChg chg="del mod">
          <ac:chgData name="Michelle Han" userId="S::michelle.han@infor.com::a2ef0767-7dee-457f-90b7-3a1ac193cc19" providerId="AD" clId="Web-{F4CEEE6B-0C6D-B7AC-2A69-61C64E43BB11}" dt="2024-07-18T16:57:26.925" v="4107"/>
          <ac:spMkLst>
            <pc:docMk/>
            <pc:sldMk cId="991954885" sldId="345"/>
            <ac:spMk id="86" creationId="{F318C0C3-F0AD-5FF9-64D1-B941F6B733D1}"/>
          </ac:spMkLst>
        </pc:spChg>
        <pc:spChg chg="del">
          <ac:chgData name="Michelle Han" userId="S::michelle.han@infor.com::a2ef0767-7dee-457f-90b7-3a1ac193cc19" providerId="AD" clId="Web-{F4CEEE6B-0C6D-B7AC-2A69-61C64E43BB11}" dt="2024-07-18T16:57:26.925" v="4106"/>
          <ac:spMkLst>
            <pc:docMk/>
            <pc:sldMk cId="991954885" sldId="345"/>
            <ac:spMk id="87" creationId="{77C6B703-21C1-30F6-C9AC-0F005407BA39}"/>
          </ac:spMkLst>
        </pc:spChg>
      </pc:sldChg>
      <pc:sldChg chg="delSp modSp del ord">
        <pc:chgData name="Michelle Han" userId="S::michelle.han@infor.com::a2ef0767-7dee-457f-90b7-3a1ac193cc19" providerId="AD" clId="Web-{F4CEEE6B-0C6D-B7AC-2A69-61C64E43BB11}" dt="2024-07-18T16:03:15.592" v="1721"/>
        <pc:sldMkLst>
          <pc:docMk/>
          <pc:sldMk cId="2159558360" sldId="377"/>
        </pc:sldMkLst>
        <pc:spChg chg="mod">
          <ac:chgData name="Michelle Han" userId="S::michelle.han@infor.com::a2ef0767-7dee-457f-90b7-3a1ac193cc19" providerId="AD" clId="Web-{F4CEEE6B-0C6D-B7AC-2A69-61C64E43BB11}" dt="2024-07-18T16:03:14.279" v="1720" actId="20577"/>
          <ac:spMkLst>
            <pc:docMk/>
            <pc:sldMk cId="2159558360" sldId="377"/>
            <ac:spMk id="2" creationId="{31C4BC58-6CA1-508E-A8F8-4F407F9E5F03}"/>
          </ac:spMkLst>
        </pc:spChg>
        <pc:spChg chg="del">
          <ac:chgData name="Michelle Han" userId="S::michelle.han@infor.com::a2ef0767-7dee-457f-90b7-3a1ac193cc19" providerId="AD" clId="Web-{F4CEEE6B-0C6D-B7AC-2A69-61C64E43BB11}" dt="2024-07-18T15:17:46.320" v="20"/>
          <ac:spMkLst>
            <pc:docMk/>
            <pc:sldMk cId="2159558360" sldId="377"/>
            <ac:spMk id="4" creationId="{F0F7D6F7-FFC4-7E9A-92FB-272A9FF1E722}"/>
          </ac:spMkLst>
        </pc:spChg>
      </pc:sldChg>
      <pc:sldChg chg="ord">
        <pc:chgData name="Michelle Han" userId="S::michelle.han@infor.com::a2ef0767-7dee-457f-90b7-3a1ac193cc19" providerId="AD" clId="Web-{F4CEEE6B-0C6D-B7AC-2A69-61C64E43BB11}" dt="2024-07-18T15:17:32.429" v="18"/>
        <pc:sldMkLst>
          <pc:docMk/>
          <pc:sldMk cId="330219376" sldId="378"/>
        </pc:sldMkLst>
      </pc:sldChg>
      <pc:sldChg chg="modSp new">
        <pc:chgData name="Michelle Han" userId="S::michelle.han@infor.com::a2ef0767-7dee-457f-90b7-3a1ac193cc19" providerId="AD" clId="Web-{F4CEEE6B-0C6D-B7AC-2A69-61C64E43BB11}" dt="2024-07-18T15:16:58.757" v="16" actId="20577"/>
        <pc:sldMkLst>
          <pc:docMk/>
          <pc:sldMk cId="4049018179" sldId="399"/>
        </pc:sldMkLst>
        <pc:spChg chg="mod">
          <ac:chgData name="Michelle Han" userId="S::michelle.han@infor.com::a2ef0767-7dee-457f-90b7-3a1ac193cc19" providerId="AD" clId="Web-{F4CEEE6B-0C6D-B7AC-2A69-61C64E43BB11}" dt="2024-07-18T15:16:53.632" v="14" actId="20577"/>
          <ac:spMkLst>
            <pc:docMk/>
            <pc:sldMk cId="4049018179" sldId="399"/>
            <ac:spMk id="2" creationId="{AA6561CF-8785-BFB3-C4E2-74B47772527A}"/>
          </ac:spMkLst>
        </pc:spChg>
        <pc:spChg chg="mod">
          <ac:chgData name="Michelle Han" userId="S::michelle.han@infor.com::a2ef0767-7dee-457f-90b7-3a1ac193cc19" providerId="AD" clId="Web-{F4CEEE6B-0C6D-B7AC-2A69-61C64E43BB11}" dt="2024-07-18T15:16:58.757" v="16" actId="20577"/>
          <ac:spMkLst>
            <pc:docMk/>
            <pc:sldMk cId="4049018179" sldId="399"/>
            <ac:spMk id="3" creationId="{2F9DA454-380A-9F88-A6CB-B0DB7A6FBB56}"/>
          </ac:spMkLst>
        </pc:spChg>
      </pc:sldChg>
      <pc:sldChg chg="modSp add ord replId">
        <pc:chgData name="Michelle Han" userId="S::michelle.han@infor.com::a2ef0767-7dee-457f-90b7-3a1ac193cc19" providerId="AD" clId="Web-{F4CEEE6B-0C6D-B7AC-2A69-61C64E43BB11}" dt="2024-07-18T15:33:47.651" v="432"/>
        <pc:sldMkLst>
          <pc:docMk/>
          <pc:sldMk cId="745667838" sldId="400"/>
        </pc:sldMkLst>
        <pc:spChg chg="mod">
          <ac:chgData name="Michelle Han" userId="S::michelle.han@infor.com::a2ef0767-7dee-457f-90b7-3a1ac193cc19" providerId="AD" clId="Web-{F4CEEE6B-0C6D-B7AC-2A69-61C64E43BB11}" dt="2024-07-18T15:22:23.602" v="114" actId="20577"/>
          <ac:spMkLst>
            <pc:docMk/>
            <pc:sldMk cId="745667838" sldId="400"/>
            <ac:spMk id="2" creationId="{7ECFCCEE-E6AE-D4D2-C14F-E4BF0F76F526}"/>
          </ac:spMkLst>
        </pc:spChg>
        <pc:spChg chg="mod">
          <ac:chgData name="Michelle Han" userId="S::michelle.han@infor.com::a2ef0767-7dee-457f-90b7-3a1ac193cc19" providerId="AD" clId="Web-{F4CEEE6B-0C6D-B7AC-2A69-61C64E43BB11}" dt="2024-07-18T15:26:32.337" v="219" actId="20577"/>
          <ac:spMkLst>
            <pc:docMk/>
            <pc:sldMk cId="745667838" sldId="400"/>
            <ac:spMk id="3" creationId="{A6DAADEC-6EEA-1AC8-5D98-AAE23E7F9566}"/>
          </ac:spMkLst>
        </pc:spChg>
      </pc:sldChg>
      <pc:sldChg chg="new del">
        <pc:chgData name="Michelle Han" userId="S::michelle.han@infor.com::a2ef0767-7dee-457f-90b7-3a1ac193cc19" providerId="AD" clId="Web-{F4CEEE6B-0C6D-B7AC-2A69-61C64E43BB11}" dt="2024-07-18T15:15:00.382" v="3"/>
        <pc:sldMkLst>
          <pc:docMk/>
          <pc:sldMk cId="2364896728" sldId="400"/>
        </pc:sldMkLst>
      </pc:sldChg>
      <pc:sldChg chg="addSp delSp modSp add ord replId modNotes">
        <pc:chgData name="Michelle Han" userId="S::michelle.han@infor.com::a2ef0767-7dee-457f-90b7-3a1ac193cc19" providerId="AD" clId="Web-{F4CEEE6B-0C6D-B7AC-2A69-61C64E43BB11}" dt="2024-07-18T15:47:45.918" v="919" actId="20577"/>
        <pc:sldMkLst>
          <pc:docMk/>
          <pc:sldMk cId="1939002494" sldId="401"/>
        </pc:sldMkLst>
        <pc:spChg chg="del">
          <ac:chgData name="Michelle Han" userId="S::michelle.han@infor.com::a2ef0767-7dee-457f-90b7-3a1ac193cc19" providerId="AD" clId="Web-{F4CEEE6B-0C6D-B7AC-2A69-61C64E43BB11}" dt="2024-07-18T15:32:17.432" v="347"/>
          <ac:spMkLst>
            <pc:docMk/>
            <pc:sldMk cId="1939002494" sldId="401"/>
            <ac:spMk id="2" creationId="{26DDE271-0440-A186-2EF8-ABF320A9E85F}"/>
          </ac:spMkLst>
        </pc:spChg>
        <pc:spChg chg="add mod">
          <ac:chgData name="Michelle Han" userId="S::michelle.han@infor.com::a2ef0767-7dee-457f-90b7-3a1ac193cc19" providerId="AD" clId="Web-{F4CEEE6B-0C6D-B7AC-2A69-61C64E43BB11}" dt="2024-07-18T15:32:43.104" v="358" actId="20577"/>
          <ac:spMkLst>
            <pc:docMk/>
            <pc:sldMk cId="1939002494" sldId="401"/>
            <ac:spMk id="4" creationId="{A78CC6D8-B749-F2B5-0322-EB217682C3E0}"/>
          </ac:spMkLst>
        </pc:spChg>
        <pc:spChg chg="mod">
          <ac:chgData name="Michelle Han" userId="S::michelle.han@infor.com::a2ef0767-7dee-457f-90b7-3a1ac193cc19" providerId="AD" clId="Web-{F4CEEE6B-0C6D-B7AC-2A69-61C64E43BB11}" dt="2024-07-18T15:27:33.478" v="228" actId="20577"/>
          <ac:spMkLst>
            <pc:docMk/>
            <pc:sldMk cId="1939002494" sldId="401"/>
            <ac:spMk id="6" creationId="{D50A38FE-357F-E3FF-8B04-E61768DC1B23}"/>
          </ac:spMkLst>
        </pc:spChg>
        <pc:spChg chg="mod">
          <ac:chgData name="Michelle Han" userId="S::michelle.han@infor.com::a2ef0767-7dee-457f-90b7-3a1ac193cc19" providerId="AD" clId="Web-{F4CEEE6B-0C6D-B7AC-2A69-61C64E43BB11}" dt="2024-07-18T15:47:45.918" v="919" actId="20577"/>
          <ac:spMkLst>
            <pc:docMk/>
            <pc:sldMk cId="1939002494" sldId="401"/>
            <ac:spMk id="8" creationId="{BE5F4147-6721-966C-6045-0B5079905409}"/>
          </ac:spMkLst>
        </pc:spChg>
        <pc:spChg chg="del mod">
          <ac:chgData name="Michelle Han" userId="S::michelle.han@infor.com::a2ef0767-7dee-457f-90b7-3a1ac193cc19" providerId="AD" clId="Web-{F4CEEE6B-0C6D-B7AC-2A69-61C64E43BB11}" dt="2024-07-18T15:27:28.118" v="225"/>
          <ac:spMkLst>
            <pc:docMk/>
            <pc:sldMk cId="1939002494" sldId="401"/>
            <ac:spMk id="9" creationId="{5F6B67E7-E767-61CB-9EA2-A6CACB772D47}"/>
          </ac:spMkLst>
        </pc:spChg>
        <pc:spChg chg="mod">
          <ac:chgData name="Michelle Han" userId="S::michelle.han@infor.com::a2ef0767-7dee-457f-90b7-3a1ac193cc19" providerId="AD" clId="Web-{F4CEEE6B-0C6D-B7AC-2A69-61C64E43BB11}" dt="2024-07-18T15:29:56.713" v="305" actId="20577"/>
          <ac:spMkLst>
            <pc:docMk/>
            <pc:sldMk cId="1939002494" sldId="401"/>
            <ac:spMk id="10" creationId="{4DD3EE08-02AF-CEFD-2C1E-136484138DBF}"/>
          </ac:spMkLst>
        </pc:spChg>
      </pc:sldChg>
      <pc:sldChg chg="addSp modSp add del replId modNotes">
        <pc:chgData name="Michelle Han" userId="S::michelle.han@infor.com::a2ef0767-7dee-457f-90b7-3a1ac193cc19" providerId="AD" clId="Web-{F4CEEE6B-0C6D-B7AC-2A69-61C64E43BB11}" dt="2024-07-18T17:04:16.519" v="4175"/>
        <pc:sldMkLst>
          <pc:docMk/>
          <pc:sldMk cId="3323591076" sldId="402"/>
        </pc:sldMkLst>
        <pc:spChg chg="add mod">
          <ac:chgData name="Michelle Han" userId="S::michelle.han@infor.com::a2ef0767-7dee-457f-90b7-3a1ac193cc19" providerId="AD" clId="Web-{F4CEEE6B-0C6D-B7AC-2A69-61C64E43BB11}" dt="2024-07-18T15:48:39.278" v="932" actId="20577"/>
          <ac:spMkLst>
            <pc:docMk/>
            <pc:sldMk cId="3323591076" sldId="402"/>
            <ac:spMk id="3" creationId="{044B0ECE-E43E-F95C-6BED-B8DA5B4E9612}"/>
          </ac:spMkLst>
        </pc:spChg>
        <pc:spChg chg="add mod">
          <ac:chgData name="Michelle Han" userId="S::michelle.han@infor.com::a2ef0767-7dee-457f-90b7-3a1ac193cc19" providerId="AD" clId="Web-{F4CEEE6B-0C6D-B7AC-2A69-61C64E43BB11}" dt="2024-07-18T15:53:45.809" v="1186" actId="20577"/>
          <ac:spMkLst>
            <pc:docMk/>
            <pc:sldMk cId="3323591076" sldId="402"/>
            <ac:spMk id="4" creationId="{93EB1F55-2FE7-0904-591E-E7C02FFADCC9}"/>
          </ac:spMkLst>
        </pc:spChg>
        <pc:spChg chg="mod">
          <ac:chgData name="Michelle Han" userId="S::michelle.han@infor.com::a2ef0767-7dee-457f-90b7-3a1ac193cc19" providerId="AD" clId="Web-{F4CEEE6B-0C6D-B7AC-2A69-61C64E43BB11}" dt="2024-07-18T15:48:01.528" v="920" actId="20577"/>
          <ac:spMkLst>
            <pc:docMk/>
            <pc:sldMk cId="3323591076" sldId="402"/>
            <ac:spMk id="9" creationId="{444BF85F-DE25-4976-1AF2-2B9F505CC76B}"/>
          </ac:spMkLst>
        </pc:spChg>
      </pc:sldChg>
      <pc:sldChg chg="modSp add replId">
        <pc:chgData name="Michelle Han" userId="S::michelle.han@infor.com::a2ef0767-7dee-457f-90b7-3a1ac193cc19" providerId="AD" clId="Web-{F4CEEE6B-0C6D-B7AC-2A69-61C64E43BB11}" dt="2024-07-18T15:46:23.809" v="878" actId="20577"/>
        <pc:sldMkLst>
          <pc:docMk/>
          <pc:sldMk cId="1691806822" sldId="403"/>
        </pc:sldMkLst>
        <pc:spChg chg="mod">
          <ac:chgData name="Michelle Han" userId="S::michelle.han@infor.com::a2ef0767-7dee-457f-90b7-3a1ac193cc19" providerId="AD" clId="Web-{F4CEEE6B-0C6D-B7AC-2A69-61C64E43BB11}" dt="2024-07-18T15:46:23.809" v="878" actId="20577"/>
          <ac:spMkLst>
            <pc:docMk/>
            <pc:sldMk cId="1691806822" sldId="403"/>
            <ac:spMk id="3" creationId="{044B0ECE-E43E-F95C-6BED-B8DA5B4E9612}"/>
          </ac:spMkLst>
        </pc:spChg>
        <pc:spChg chg="mod">
          <ac:chgData name="Michelle Han" userId="S::michelle.han@infor.com::a2ef0767-7dee-457f-90b7-3a1ac193cc19" providerId="AD" clId="Web-{F4CEEE6B-0C6D-B7AC-2A69-61C64E43BB11}" dt="2024-07-18T15:39:02.558" v="552" actId="20577"/>
          <ac:spMkLst>
            <pc:docMk/>
            <pc:sldMk cId="1691806822" sldId="403"/>
            <ac:spMk id="9" creationId="{444BF85F-DE25-4976-1AF2-2B9F505CC76B}"/>
          </ac:spMkLst>
        </pc:spChg>
      </pc:sldChg>
      <pc:sldChg chg="add del replId">
        <pc:chgData name="Michelle Han" userId="S::michelle.han@infor.com::a2ef0767-7dee-457f-90b7-3a1ac193cc19" providerId="AD" clId="Web-{F4CEEE6B-0C6D-B7AC-2A69-61C64E43BB11}" dt="2024-07-18T15:34:42.213" v="443"/>
        <pc:sldMkLst>
          <pc:docMk/>
          <pc:sldMk cId="3386539232" sldId="403"/>
        </pc:sldMkLst>
      </pc:sldChg>
      <pc:sldChg chg="addSp delSp modSp add replId">
        <pc:chgData name="Michelle Han" userId="S::michelle.han@infor.com::a2ef0767-7dee-457f-90b7-3a1ac193cc19" providerId="AD" clId="Web-{F4CEEE6B-0C6D-B7AC-2A69-61C64E43BB11}" dt="2024-07-18T17:04:44.472" v="4184" actId="20577"/>
        <pc:sldMkLst>
          <pc:docMk/>
          <pc:sldMk cId="3258633950" sldId="404"/>
        </pc:sldMkLst>
        <pc:spChg chg="add del mod">
          <ac:chgData name="Michelle Han" userId="S::michelle.han@infor.com::a2ef0767-7dee-457f-90b7-3a1ac193cc19" providerId="AD" clId="Web-{F4CEEE6B-0C6D-B7AC-2A69-61C64E43BB11}" dt="2024-07-18T17:04:44.472" v="4184" actId="20577"/>
          <ac:spMkLst>
            <pc:docMk/>
            <pc:sldMk cId="3258633950" sldId="404"/>
            <ac:spMk id="3" creationId="{044B0ECE-E43E-F95C-6BED-B8DA5B4E9612}"/>
          </ac:spMkLst>
        </pc:spChg>
        <pc:spChg chg="mod">
          <ac:chgData name="Michelle Han" userId="S::michelle.han@infor.com::a2ef0767-7dee-457f-90b7-3a1ac193cc19" providerId="AD" clId="Web-{F4CEEE6B-0C6D-B7AC-2A69-61C64E43BB11}" dt="2024-07-18T17:04:29.113" v="4176" actId="20577"/>
          <ac:spMkLst>
            <pc:docMk/>
            <pc:sldMk cId="3258633950" sldId="404"/>
            <ac:spMk id="9" creationId="{444BF85F-DE25-4976-1AF2-2B9F505CC76B}"/>
          </ac:spMkLst>
        </pc:spChg>
      </pc:sldChg>
      <pc:sldChg chg="modSp add replId">
        <pc:chgData name="Michelle Han" userId="S::michelle.han@infor.com::a2ef0767-7dee-457f-90b7-3a1ac193cc19" providerId="AD" clId="Web-{F4CEEE6B-0C6D-B7AC-2A69-61C64E43BB11}" dt="2024-07-18T16:09:25.764" v="1838" actId="20577"/>
        <pc:sldMkLst>
          <pc:docMk/>
          <pc:sldMk cId="937468477" sldId="405"/>
        </pc:sldMkLst>
        <pc:spChg chg="mod">
          <ac:chgData name="Michelle Han" userId="S::michelle.han@infor.com::a2ef0767-7dee-457f-90b7-3a1ac193cc19" providerId="AD" clId="Web-{F4CEEE6B-0C6D-B7AC-2A69-61C64E43BB11}" dt="2024-07-18T16:09:25.764" v="1838" actId="20577"/>
          <ac:spMkLst>
            <pc:docMk/>
            <pc:sldMk cId="937468477" sldId="405"/>
            <ac:spMk id="3" creationId="{044B0ECE-E43E-F95C-6BED-B8DA5B4E9612}"/>
          </ac:spMkLst>
        </pc:spChg>
        <pc:spChg chg="mod">
          <ac:chgData name="Michelle Han" userId="S::michelle.han@infor.com::a2ef0767-7dee-457f-90b7-3a1ac193cc19" providerId="AD" clId="Web-{F4CEEE6B-0C6D-B7AC-2A69-61C64E43BB11}" dt="2024-07-18T16:07:59.545" v="1782" actId="20577"/>
          <ac:spMkLst>
            <pc:docMk/>
            <pc:sldMk cId="937468477" sldId="405"/>
            <ac:spMk id="9" creationId="{444BF85F-DE25-4976-1AF2-2B9F505CC76B}"/>
          </ac:spMkLst>
        </pc:spChg>
      </pc:sldChg>
      <pc:sldChg chg="modSp add replId">
        <pc:chgData name="Michelle Han" userId="S::michelle.han@infor.com::a2ef0767-7dee-457f-90b7-3a1ac193cc19" providerId="AD" clId="Web-{F4CEEE6B-0C6D-B7AC-2A69-61C64E43BB11}" dt="2024-07-18T16:28:30.875" v="2571" actId="20577"/>
        <pc:sldMkLst>
          <pc:docMk/>
          <pc:sldMk cId="244210371" sldId="406"/>
        </pc:sldMkLst>
        <pc:spChg chg="mod">
          <ac:chgData name="Michelle Han" userId="S::michelle.han@infor.com::a2ef0767-7dee-457f-90b7-3a1ac193cc19" providerId="AD" clId="Web-{F4CEEE6B-0C6D-B7AC-2A69-61C64E43BB11}" dt="2024-07-18T16:28:30.875" v="2571" actId="20577"/>
          <ac:spMkLst>
            <pc:docMk/>
            <pc:sldMk cId="244210371" sldId="406"/>
            <ac:spMk id="3" creationId="{044B0ECE-E43E-F95C-6BED-B8DA5B4E9612}"/>
          </ac:spMkLst>
        </pc:spChg>
        <pc:spChg chg="mod">
          <ac:chgData name="Michelle Han" userId="S::michelle.han@infor.com::a2ef0767-7dee-457f-90b7-3a1ac193cc19" providerId="AD" clId="Web-{F4CEEE6B-0C6D-B7AC-2A69-61C64E43BB11}" dt="2024-07-18T16:09:34.139" v="1845" actId="20577"/>
          <ac:spMkLst>
            <pc:docMk/>
            <pc:sldMk cId="244210371" sldId="406"/>
            <ac:spMk id="9" creationId="{444BF85F-DE25-4976-1AF2-2B9F505CC76B}"/>
          </ac:spMkLst>
        </pc:spChg>
      </pc:sldChg>
      <pc:sldChg chg="add del replId">
        <pc:chgData name="Michelle Han" userId="S::michelle.han@infor.com::a2ef0767-7dee-457f-90b7-3a1ac193cc19" providerId="AD" clId="Web-{F4CEEE6B-0C6D-B7AC-2A69-61C64E43BB11}" dt="2024-07-18T16:13:13.530" v="1941"/>
        <pc:sldMkLst>
          <pc:docMk/>
          <pc:sldMk cId="1029486076" sldId="407"/>
        </pc:sldMkLst>
      </pc:sldChg>
      <pc:sldChg chg="addSp delSp modSp add ord replId">
        <pc:chgData name="Michelle Han" userId="S::michelle.han@infor.com::a2ef0767-7dee-457f-90b7-3a1ac193cc19" providerId="AD" clId="Web-{F4CEEE6B-0C6D-B7AC-2A69-61C64E43BB11}" dt="2024-07-18T16:37:44.423" v="3127" actId="20577"/>
        <pc:sldMkLst>
          <pc:docMk/>
          <pc:sldMk cId="1560463688" sldId="407"/>
        </pc:sldMkLst>
        <pc:spChg chg="add del mod">
          <ac:chgData name="Michelle Han" userId="S::michelle.han@infor.com::a2ef0767-7dee-457f-90b7-3a1ac193cc19" providerId="AD" clId="Web-{F4CEEE6B-0C6D-B7AC-2A69-61C64E43BB11}" dt="2024-07-18T16:37:44.423" v="3127" actId="20577"/>
          <ac:spMkLst>
            <pc:docMk/>
            <pc:sldMk cId="1560463688" sldId="407"/>
            <ac:spMk id="3" creationId="{044B0ECE-E43E-F95C-6BED-B8DA5B4E9612}"/>
          </ac:spMkLst>
        </pc:spChg>
        <pc:spChg chg="mod">
          <ac:chgData name="Michelle Han" userId="S::michelle.han@infor.com::a2ef0767-7dee-457f-90b7-3a1ac193cc19" providerId="AD" clId="Web-{F4CEEE6B-0C6D-B7AC-2A69-61C64E43BB11}" dt="2024-07-18T16:33:02.485" v="2767" actId="20577"/>
          <ac:spMkLst>
            <pc:docMk/>
            <pc:sldMk cId="1560463688" sldId="407"/>
            <ac:spMk id="9" creationId="{444BF85F-DE25-4976-1AF2-2B9F505CC76B}"/>
          </ac:spMkLst>
        </pc:spChg>
      </pc:sldChg>
      <pc:sldChg chg="add replId modNotes">
        <pc:chgData name="Michelle Han" userId="S::michelle.han@infor.com::a2ef0767-7dee-457f-90b7-3a1ac193cc19" providerId="AD" clId="Web-{F4CEEE6B-0C6D-B7AC-2A69-61C64E43BB11}" dt="2024-07-18T16:32:43.626" v="2761"/>
        <pc:sldMkLst>
          <pc:docMk/>
          <pc:sldMk cId="3100961605" sldId="408"/>
        </pc:sldMkLst>
      </pc:sldChg>
      <pc:sldChg chg="modSp add replId">
        <pc:chgData name="Michelle Han" userId="S::michelle.han@infor.com::a2ef0767-7dee-457f-90b7-3a1ac193cc19" providerId="AD" clId="Web-{F4CEEE6B-0C6D-B7AC-2A69-61C64E43BB11}" dt="2024-07-18T16:50:57.127" v="3797" actId="20577"/>
        <pc:sldMkLst>
          <pc:docMk/>
          <pc:sldMk cId="2212360503" sldId="409"/>
        </pc:sldMkLst>
        <pc:spChg chg="mod">
          <ac:chgData name="Michelle Han" userId="S::michelle.han@infor.com::a2ef0767-7dee-457f-90b7-3a1ac193cc19" providerId="AD" clId="Web-{F4CEEE6B-0C6D-B7AC-2A69-61C64E43BB11}" dt="2024-07-18T16:50:57.127" v="3797" actId="20577"/>
          <ac:spMkLst>
            <pc:docMk/>
            <pc:sldMk cId="2212360503" sldId="409"/>
            <ac:spMk id="3" creationId="{044B0ECE-E43E-F95C-6BED-B8DA5B4E9612}"/>
          </ac:spMkLst>
        </pc:spChg>
        <pc:spChg chg="mod">
          <ac:chgData name="Michelle Han" userId="S::michelle.han@infor.com::a2ef0767-7dee-457f-90b7-3a1ac193cc19" providerId="AD" clId="Web-{F4CEEE6B-0C6D-B7AC-2A69-61C64E43BB11}" dt="2024-07-18T16:38:09.579" v="3136" actId="20577"/>
          <ac:spMkLst>
            <pc:docMk/>
            <pc:sldMk cId="2212360503" sldId="409"/>
            <ac:spMk id="9" creationId="{444BF85F-DE25-4976-1AF2-2B9F505CC76B}"/>
          </ac:spMkLst>
        </pc:spChg>
      </pc:sldChg>
      <pc:sldChg chg="modSp add replId">
        <pc:chgData name="Michelle Han" userId="S::michelle.han@infor.com::a2ef0767-7dee-457f-90b7-3a1ac193cc19" providerId="AD" clId="Web-{F4CEEE6B-0C6D-B7AC-2A69-61C64E43BB11}" dt="2024-07-18T16:59:16.972" v="4128" actId="20577"/>
        <pc:sldMkLst>
          <pc:docMk/>
          <pc:sldMk cId="2838497896" sldId="410"/>
        </pc:sldMkLst>
        <pc:spChg chg="mod">
          <ac:chgData name="Michelle Han" userId="S::michelle.han@infor.com::a2ef0767-7dee-457f-90b7-3a1ac193cc19" providerId="AD" clId="Web-{F4CEEE6B-0C6D-B7AC-2A69-61C64E43BB11}" dt="2024-07-18T16:59:16.972" v="4128" actId="20577"/>
          <ac:spMkLst>
            <pc:docMk/>
            <pc:sldMk cId="2838497896" sldId="410"/>
            <ac:spMk id="3" creationId="{044B0ECE-E43E-F95C-6BED-B8DA5B4E9612}"/>
          </ac:spMkLst>
        </pc:spChg>
        <pc:spChg chg="mod">
          <ac:chgData name="Michelle Han" userId="S::michelle.han@infor.com::a2ef0767-7dee-457f-90b7-3a1ac193cc19" providerId="AD" clId="Web-{F4CEEE6B-0C6D-B7AC-2A69-61C64E43BB11}" dt="2024-07-18T16:46:12.924" v="3512" actId="20577"/>
          <ac:spMkLst>
            <pc:docMk/>
            <pc:sldMk cId="2838497896" sldId="410"/>
            <ac:spMk id="9" creationId="{444BF85F-DE25-4976-1AF2-2B9F505CC76B}"/>
          </ac:spMkLst>
        </pc:spChg>
      </pc:sldChg>
      <pc:sldChg chg="modSp add replId">
        <pc:chgData name="Michelle Han" userId="S::michelle.han@infor.com::a2ef0767-7dee-457f-90b7-3a1ac193cc19" providerId="AD" clId="Web-{F4CEEE6B-0C6D-B7AC-2A69-61C64E43BB11}" dt="2024-07-18T16:55:47.112" v="4047" actId="20577"/>
        <pc:sldMkLst>
          <pc:docMk/>
          <pc:sldMk cId="3318702305" sldId="411"/>
        </pc:sldMkLst>
        <pc:spChg chg="mod">
          <ac:chgData name="Michelle Han" userId="S::michelle.han@infor.com::a2ef0767-7dee-457f-90b7-3a1ac193cc19" providerId="AD" clId="Web-{F4CEEE6B-0C6D-B7AC-2A69-61C64E43BB11}" dt="2024-07-18T16:55:47.112" v="4047" actId="20577"/>
          <ac:spMkLst>
            <pc:docMk/>
            <pc:sldMk cId="3318702305" sldId="411"/>
            <ac:spMk id="3" creationId="{044B0ECE-E43E-F95C-6BED-B8DA5B4E9612}"/>
          </ac:spMkLst>
        </pc:spChg>
        <pc:spChg chg="mod">
          <ac:chgData name="Michelle Han" userId="S::michelle.han@infor.com::a2ef0767-7dee-457f-90b7-3a1ac193cc19" providerId="AD" clId="Web-{F4CEEE6B-0C6D-B7AC-2A69-61C64E43BB11}" dt="2024-07-18T16:52:21.409" v="3879" actId="20577"/>
          <ac:spMkLst>
            <pc:docMk/>
            <pc:sldMk cId="3318702305" sldId="411"/>
            <ac:spMk id="9" creationId="{444BF85F-DE25-4976-1AF2-2B9F505CC76B}"/>
          </ac:spMkLst>
        </pc:spChg>
      </pc:sldChg>
      <pc:sldChg chg="modSp add replId">
        <pc:chgData name="Michelle Han" userId="S::michelle.han@infor.com::a2ef0767-7dee-457f-90b7-3a1ac193cc19" providerId="AD" clId="Web-{F4CEEE6B-0C6D-B7AC-2A69-61C64E43BB11}" dt="2024-07-18T16:58:20.362" v="4123" actId="20577"/>
        <pc:sldMkLst>
          <pc:docMk/>
          <pc:sldMk cId="2708122447" sldId="412"/>
        </pc:sldMkLst>
        <pc:spChg chg="mod">
          <ac:chgData name="Michelle Han" userId="S::michelle.han@infor.com::a2ef0767-7dee-457f-90b7-3a1ac193cc19" providerId="AD" clId="Web-{F4CEEE6B-0C6D-B7AC-2A69-61C64E43BB11}" dt="2024-07-18T16:58:20.362" v="4123" actId="20577"/>
          <ac:spMkLst>
            <pc:docMk/>
            <pc:sldMk cId="2708122447" sldId="412"/>
            <ac:spMk id="3" creationId="{044B0ECE-E43E-F95C-6BED-B8DA5B4E9612}"/>
          </ac:spMkLst>
        </pc:spChg>
        <pc:spChg chg="mod">
          <ac:chgData name="Michelle Han" userId="S::michelle.han@infor.com::a2ef0767-7dee-457f-90b7-3a1ac193cc19" providerId="AD" clId="Web-{F4CEEE6B-0C6D-B7AC-2A69-61C64E43BB11}" dt="2024-07-18T16:58:10.456" v="4119" actId="20577"/>
          <ac:spMkLst>
            <pc:docMk/>
            <pc:sldMk cId="2708122447" sldId="412"/>
            <ac:spMk id="9" creationId="{444BF85F-DE25-4976-1AF2-2B9F505CC76B}"/>
          </ac:spMkLst>
        </pc:spChg>
      </pc:sldChg>
    </pc:docChg>
  </pc:docChgLst>
  <pc:docChgLst>
    <pc:chgData name="Michelle Han" userId="a2ef0767-7dee-457f-90b7-3a1ac193cc19" providerId="ADAL" clId="{8E458FA4-0162-408A-8B0D-F9C0BBEBFD5C}"/>
    <pc:docChg chg="modSld">
      <pc:chgData name="Michelle Han" userId="a2ef0767-7dee-457f-90b7-3a1ac193cc19" providerId="ADAL" clId="{8E458FA4-0162-408A-8B0D-F9C0BBEBFD5C}" dt="2024-07-31T17:10:09.356" v="25" actId="20577"/>
      <pc:docMkLst>
        <pc:docMk/>
      </pc:docMkLst>
      <pc:sldChg chg="modSp">
        <pc:chgData name="Michelle Han" userId="a2ef0767-7dee-457f-90b7-3a1ac193cc19" providerId="ADAL" clId="{8E458FA4-0162-408A-8B0D-F9C0BBEBFD5C}" dt="2024-07-31T17:09:48.169" v="4" actId="1367"/>
        <pc:sldMkLst>
          <pc:docMk/>
          <pc:sldMk cId="2285694265" sldId="427"/>
        </pc:sldMkLst>
        <pc:picChg chg="mod">
          <ac:chgData name="Michelle Han" userId="a2ef0767-7dee-457f-90b7-3a1ac193cc19" providerId="ADAL" clId="{8E458FA4-0162-408A-8B0D-F9C0BBEBFD5C}" dt="2024-07-31T17:09:48.169" v="4" actId="1367"/>
          <ac:picMkLst>
            <pc:docMk/>
            <pc:sldMk cId="2285694265" sldId="427"/>
            <ac:picMk id="2" creationId="{6C8B43EF-62DB-CA0A-AF54-33A79F11C075}"/>
          </ac:picMkLst>
        </pc:picChg>
      </pc:sldChg>
      <pc:sldChg chg="modSp mod">
        <pc:chgData name="Michelle Han" userId="a2ef0767-7dee-457f-90b7-3a1ac193cc19" providerId="ADAL" clId="{8E458FA4-0162-408A-8B0D-F9C0BBEBFD5C}" dt="2024-07-31T17:10:09.356" v="25" actId="20577"/>
        <pc:sldMkLst>
          <pc:docMk/>
          <pc:sldMk cId="2561510914" sldId="431"/>
        </pc:sldMkLst>
        <pc:spChg chg="mod">
          <ac:chgData name="Michelle Han" userId="a2ef0767-7dee-457f-90b7-3a1ac193cc19" providerId="ADAL" clId="{8E458FA4-0162-408A-8B0D-F9C0BBEBFD5C}" dt="2024-07-31T17:10:09.356" v="25" actId="20577"/>
          <ac:spMkLst>
            <pc:docMk/>
            <pc:sldMk cId="2561510914" sldId="431"/>
            <ac:spMk id="3" creationId="{A6DAADEC-6EEA-1AC8-5D98-AAE23E7F9566}"/>
          </ac:spMkLst>
        </pc:spChg>
      </pc:sldChg>
      <pc:sldChg chg="modSp">
        <pc:chgData name="Michelle Han" userId="a2ef0767-7dee-457f-90b7-3a1ac193cc19" providerId="ADAL" clId="{8E458FA4-0162-408A-8B0D-F9C0BBEBFD5C}" dt="2024-07-31T17:06:40.958" v="3" actId="1367"/>
        <pc:sldMkLst>
          <pc:docMk/>
          <pc:sldMk cId="3594634945" sldId="438"/>
        </pc:sldMkLst>
        <pc:picChg chg="mod">
          <ac:chgData name="Michelle Han" userId="a2ef0767-7dee-457f-90b7-3a1ac193cc19" providerId="ADAL" clId="{8E458FA4-0162-408A-8B0D-F9C0BBEBFD5C}" dt="2024-07-31T17:05:02.260" v="0" actId="1367"/>
          <ac:picMkLst>
            <pc:docMk/>
            <pc:sldMk cId="3594634945" sldId="438"/>
            <ac:picMk id="5" creationId="{6A8B8812-3BDE-F5EC-DF70-F4E65641425A}"/>
          </ac:picMkLst>
        </pc:picChg>
        <pc:picChg chg="mod">
          <ac:chgData name="Michelle Han" userId="a2ef0767-7dee-457f-90b7-3a1ac193cc19" providerId="ADAL" clId="{8E458FA4-0162-408A-8B0D-F9C0BBEBFD5C}" dt="2024-07-31T17:06:15.873" v="1" actId="1367"/>
          <ac:picMkLst>
            <pc:docMk/>
            <pc:sldMk cId="3594634945" sldId="438"/>
            <ac:picMk id="7" creationId="{EBD52B34-33A4-5B78-987F-755ED79D16D6}"/>
          </ac:picMkLst>
        </pc:picChg>
        <pc:picChg chg="mod">
          <ac:chgData name="Michelle Han" userId="a2ef0767-7dee-457f-90b7-3a1ac193cc19" providerId="ADAL" clId="{8E458FA4-0162-408A-8B0D-F9C0BBEBFD5C}" dt="2024-07-31T17:06:35.180" v="2" actId="1367"/>
          <ac:picMkLst>
            <pc:docMk/>
            <pc:sldMk cId="3594634945" sldId="438"/>
            <ac:picMk id="8" creationId="{A17A4A31-2F07-C5AD-0F5D-6BD9779F69AB}"/>
          </ac:picMkLst>
        </pc:picChg>
        <pc:picChg chg="mod">
          <ac:chgData name="Michelle Han" userId="a2ef0767-7dee-457f-90b7-3a1ac193cc19" providerId="ADAL" clId="{8E458FA4-0162-408A-8B0D-F9C0BBEBFD5C}" dt="2024-07-31T17:06:40.958" v="3" actId="1367"/>
          <ac:picMkLst>
            <pc:docMk/>
            <pc:sldMk cId="3594634945" sldId="438"/>
            <ac:picMk id="9" creationId="{83E4B0CB-3B4A-EEC6-FD5A-7EE15B6522C9}"/>
          </ac:picMkLst>
        </pc:picChg>
      </pc:sldChg>
    </pc:docChg>
  </pc:docChgLst>
  <pc:docChgLst>
    <pc:chgData name="Michelle Han" userId="S::michelle.han@infor.com::a2ef0767-7dee-457f-90b7-3a1ac193cc19" providerId="AD" clId="Web-{BA61DFB9-9892-40EB-E3FC-3B72555AC882}"/>
    <pc:docChg chg="modSld">
      <pc:chgData name="Michelle Han" userId="S::michelle.han@infor.com::a2ef0767-7dee-457f-90b7-3a1ac193cc19" providerId="AD" clId="Web-{BA61DFB9-9892-40EB-E3FC-3B72555AC882}" dt="2024-07-30T20:37:49.921" v="4" actId="20577"/>
      <pc:docMkLst>
        <pc:docMk/>
      </pc:docMkLst>
      <pc:sldChg chg="modSp">
        <pc:chgData name="Michelle Han" userId="S::michelle.han@infor.com::a2ef0767-7dee-457f-90b7-3a1ac193cc19" providerId="AD" clId="Web-{BA61DFB9-9892-40EB-E3FC-3B72555AC882}" dt="2024-07-30T20:37:49.921" v="4" actId="20577"/>
        <pc:sldMkLst>
          <pc:docMk/>
          <pc:sldMk cId="2561510914" sldId="431"/>
        </pc:sldMkLst>
        <pc:spChg chg="mod">
          <ac:chgData name="Michelle Han" userId="S::michelle.han@infor.com::a2ef0767-7dee-457f-90b7-3a1ac193cc19" providerId="AD" clId="Web-{BA61DFB9-9892-40EB-E3FC-3B72555AC882}" dt="2024-07-30T20:37:49.921" v="4" actId="20577"/>
          <ac:spMkLst>
            <pc:docMk/>
            <pc:sldMk cId="2561510914" sldId="431"/>
            <ac:spMk id="3" creationId="{A6DAADEC-6EEA-1AC8-5D98-AAE23E7F9566}"/>
          </ac:spMkLst>
        </pc:spChg>
      </pc:sldChg>
    </pc:docChg>
  </pc:docChgLst>
  <pc:docChgLst>
    <pc:chgData name="Michelle Han" userId="S::michelle.han@infor.com::a2ef0767-7dee-457f-90b7-3a1ac193cc19" providerId="AD" clId="Web-{BDE53A5E-735D-41D3-EB97-A9D6D53E4E64}"/>
    <pc:docChg chg="addSld delSld modSld sldOrd">
      <pc:chgData name="Michelle Han" userId="S::michelle.han@infor.com::a2ef0767-7dee-457f-90b7-3a1ac193cc19" providerId="AD" clId="Web-{BDE53A5E-735D-41D3-EB97-A9D6D53E4E64}" dt="2024-07-31T18:51:24.028" v="251" actId="1076"/>
      <pc:docMkLst>
        <pc:docMk/>
      </pc:docMkLst>
      <pc:sldChg chg="addSp delSp modSp">
        <pc:chgData name="Michelle Han" userId="S::michelle.han@infor.com::a2ef0767-7dee-457f-90b7-3a1ac193cc19" providerId="AD" clId="Web-{BDE53A5E-735D-41D3-EB97-A9D6D53E4E64}" dt="2024-07-31T18:51:24.028" v="251" actId="1076"/>
        <pc:sldMkLst>
          <pc:docMk/>
          <pc:sldMk cId="4049018179" sldId="399"/>
        </pc:sldMkLst>
        <pc:spChg chg="del mod">
          <ac:chgData name="Michelle Han" userId="S::michelle.han@infor.com::a2ef0767-7dee-457f-90b7-3a1ac193cc19" providerId="AD" clId="Web-{BDE53A5E-735D-41D3-EB97-A9D6D53E4E64}" dt="2024-07-31T18:51:13.293" v="250"/>
          <ac:spMkLst>
            <pc:docMk/>
            <pc:sldMk cId="4049018179" sldId="399"/>
            <ac:spMk id="3" creationId="{2F9DA454-380A-9F88-A6CB-B0DB7A6FBB56}"/>
          </ac:spMkLst>
        </pc:spChg>
        <pc:spChg chg="add mod">
          <ac:chgData name="Michelle Han" userId="S::michelle.han@infor.com::a2ef0767-7dee-457f-90b7-3a1ac193cc19" providerId="AD" clId="Web-{BDE53A5E-735D-41D3-EB97-A9D6D53E4E64}" dt="2024-07-31T18:51:24.028" v="251" actId="1076"/>
          <ac:spMkLst>
            <pc:docMk/>
            <pc:sldMk cId="4049018179" sldId="399"/>
            <ac:spMk id="5" creationId="{3B78C49A-9567-3677-EF48-9B5E774C3FD0}"/>
          </ac:spMkLst>
        </pc:spChg>
      </pc:sldChg>
      <pc:sldChg chg="addSp modSp">
        <pc:chgData name="Michelle Han" userId="S::michelle.han@infor.com::a2ef0767-7dee-457f-90b7-3a1ac193cc19" providerId="AD" clId="Web-{BDE53A5E-735D-41D3-EB97-A9D6D53E4E64}" dt="2024-07-31T14:53:11.225" v="179" actId="14100"/>
        <pc:sldMkLst>
          <pc:docMk/>
          <pc:sldMk cId="1939002494" sldId="401"/>
        </pc:sldMkLst>
        <pc:spChg chg="mod">
          <ac:chgData name="Michelle Han" userId="S::michelle.han@infor.com::a2ef0767-7dee-457f-90b7-3a1ac193cc19" providerId="AD" clId="Web-{BDE53A5E-735D-41D3-EB97-A9D6D53E4E64}" dt="2024-07-31T14:53:11.225" v="179" actId="14100"/>
          <ac:spMkLst>
            <pc:docMk/>
            <pc:sldMk cId="1939002494" sldId="401"/>
            <ac:spMk id="6" creationId="{D50A38FE-357F-E3FF-8B04-E61768DC1B23}"/>
          </ac:spMkLst>
        </pc:spChg>
        <pc:spChg chg="mod">
          <ac:chgData name="Michelle Han" userId="S::michelle.han@infor.com::a2ef0767-7dee-457f-90b7-3a1ac193cc19" providerId="AD" clId="Web-{BDE53A5E-735D-41D3-EB97-A9D6D53E4E64}" dt="2024-07-31T14:52:23.130" v="176" actId="1076"/>
          <ac:spMkLst>
            <pc:docMk/>
            <pc:sldMk cId="1939002494" sldId="401"/>
            <ac:spMk id="8" creationId="{BE5F4147-6721-966C-6045-0B5079905409}"/>
          </ac:spMkLst>
        </pc:spChg>
        <pc:spChg chg="mod">
          <ac:chgData name="Michelle Han" userId="S::michelle.han@infor.com::a2ef0767-7dee-457f-90b7-3a1ac193cc19" providerId="AD" clId="Web-{BDE53A5E-735D-41D3-EB97-A9D6D53E4E64}" dt="2024-07-31T14:52:17.786" v="175" actId="1076"/>
          <ac:spMkLst>
            <pc:docMk/>
            <pc:sldMk cId="1939002494" sldId="401"/>
            <ac:spMk id="10" creationId="{4DD3EE08-02AF-CEFD-2C1E-136484138DBF}"/>
          </ac:spMkLst>
        </pc:spChg>
        <pc:picChg chg="add mod">
          <ac:chgData name="Michelle Han" userId="S::michelle.han@infor.com::a2ef0767-7dee-457f-90b7-3a1ac193cc19" providerId="AD" clId="Web-{BDE53A5E-735D-41D3-EB97-A9D6D53E4E64}" dt="2024-07-31T14:52:44.162" v="178" actId="1076"/>
          <ac:picMkLst>
            <pc:docMk/>
            <pc:sldMk cId="1939002494" sldId="401"/>
            <ac:picMk id="2" creationId="{892166B6-35D2-B476-D4C5-FCF7579BCF77}"/>
          </ac:picMkLst>
        </pc:picChg>
      </pc:sldChg>
      <pc:sldChg chg="modSp">
        <pc:chgData name="Michelle Han" userId="S::michelle.han@infor.com::a2ef0767-7dee-457f-90b7-3a1ac193cc19" providerId="AD" clId="Web-{BDE53A5E-735D-41D3-EB97-A9D6D53E4E64}" dt="2024-07-31T16:47:45.063" v="221"/>
        <pc:sldMkLst>
          <pc:docMk/>
          <pc:sldMk cId="4070648938" sldId="413"/>
        </pc:sldMkLst>
        <pc:picChg chg="mod">
          <ac:chgData name="Michelle Han" userId="S::michelle.han@infor.com::a2ef0767-7dee-457f-90b7-3a1ac193cc19" providerId="AD" clId="Web-{BDE53A5E-735D-41D3-EB97-A9D6D53E4E64}" dt="2024-07-31T16:47:45.063" v="221"/>
          <ac:picMkLst>
            <pc:docMk/>
            <pc:sldMk cId="4070648938" sldId="413"/>
            <ac:picMk id="20" creationId="{F81C00D1-033E-9530-F231-594B41A28C66}"/>
          </ac:picMkLst>
        </pc:picChg>
        <pc:picChg chg="mod">
          <ac:chgData name="Michelle Han" userId="S::michelle.han@infor.com::a2ef0767-7dee-457f-90b7-3a1ac193cc19" providerId="AD" clId="Web-{BDE53A5E-735D-41D3-EB97-A9D6D53E4E64}" dt="2024-07-31T16:47:42.922" v="220"/>
          <ac:picMkLst>
            <pc:docMk/>
            <pc:sldMk cId="4070648938" sldId="413"/>
            <ac:picMk id="22" creationId="{51804DE3-5904-81B6-F8D0-5677C842E32A}"/>
          </ac:picMkLst>
        </pc:picChg>
      </pc:sldChg>
      <pc:sldChg chg="modSp">
        <pc:chgData name="Michelle Han" userId="S::michelle.han@infor.com::a2ef0767-7dee-457f-90b7-3a1ac193cc19" providerId="AD" clId="Web-{BDE53A5E-735D-41D3-EB97-A9D6D53E4E64}" dt="2024-07-31T15:02:32.028" v="184" actId="14100"/>
        <pc:sldMkLst>
          <pc:docMk/>
          <pc:sldMk cId="3087644088" sldId="415"/>
        </pc:sldMkLst>
        <pc:spChg chg="mod">
          <ac:chgData name="Michelle Han" userId="S::michelle.han@infor.com::a2ef0767-7dee-457f-90b7-3a1ac193cc19" providerId="AD" clId="Web-{BDE53A5E-735D-41D3-EB97-A9D6D53E4E64}" dt="2024-07-31T15:02:32.028" v="184" actId="14100"/>
          <ac:spMkLst>
            <pc:docMk/>
            <pc:sldMk cId="3087644088" sldId="415"/>
            <ac:spMk id="3" creationId="{A6DAADEC-6EEA-1AC8-5D98-AAE23E7F9566}"/>
          </ac:spMkLst>
        </pc:spChg>
        <pc:picChg chg="mod">
          <ac:chgData name="Michelle Han" userId="S::michelle.han@infor.com::a2ef0767-7dee-457f-90b7-3a1ac193cc19" providerId="AD" clId="Web-{BDE53A5E-735D-41D3-EB97-A9D6D53E4E64}" dt="2024-07-31T15:02:27.231" v="183" actId="14100"/>
          <ac:picMkLst>
            <pc:docMk/>
            <pc:sldMk cId="3087644088" sldId="415"/>
            <ac:picMk id="4" creationId="{AD764FB2-E8ED-FF18-D2C1-3919E3071EFC}"/>
          </ac:picMkLst>
        </pc:picChg>
      </pc:sldChg>
      <pc:sldChg chg="modSp">
        <pc:chgData name="Michelle Han" userId="S::michelle.han@infor.com::a2ef0767-7dee-457f-90b7-3a1ac193cc19" providerId="AD" clId="Web-{BDE53A5E-735D-41D3-EB97-A9D6D53E4E64}" dt="2024-07-31T16:47:38.109" v="219"/>
        <pc:sldMkLst>
          <pc:docMk/>
          <pc:sldMk cId="1599949471" sldId="417"/>
        </pc:sldMkLst>
        <pc:spChg chg="mod">
          <ac:chgData name="Michelle Han" userId="S::michelle.han@infor.com::a2ef0767-7dee-457f-90b7-3a1ac193cc19" providerId="AD" clId="Web-{BDE53A5E-735D-41D3-EB97-A9D6D53E4E64}" dt="2024-07-31T16:24:38.662" v="201" actId="1076"/>
          <ac:spMkLst>
            <pc:docMk/>
            <pc:sldMk cId="1599949471" sldId="417"/>
            <ac:spMk id="3" creationId="{FF6BC552-3268-8AD4-E475-3B48D28F01E1}"/>
          </ac:spMkLst>
        </pc:spChg>
        <pc:picChg chg="mod">
          <ac:chgData name="Michelle Han" userId="S::michelle.han@infor.com::a2ef0767-7dee-457f-90b7-3a1ac193cc19" providerId="AD" clId="Web-{BDE53A5E-735D-41D3-EB97-A9D6D53E4E64}" dt="2024-07-31T16:47:33.391" v="217"/>
          <ac:picMkLst>
            <pc:docMk/>
            <pc:sldMk cId="1599949471" sldId="417"/>
            <ac:picMk id="4" creationId="{763EDC00-25F0-40CF-B124-1111EE43B72C}"/>
          </ac:picMkLst>
        </pc:picChg>
        <pc:picChg chg="mod">
          <ac:chgData name="Michelle Han" userId="S::michelle.han@infor.com::a2ef0767-7dee-457f-90b7-3a1ac193cc19" providerId="AD" clId="Web-{BDE53A5E-735D-41D3-EB97-A9D6D53E4E64}" dt="2024-07-31T16:47:35.984" v="218"/>
          <ac:picMkLst>
            <pc:docMk/>
            <pc:sldMk cId="1599949471" sldId="417"/>
            <ac:picMk id="7" creationId="{701F523B-84D6-7843-370D-A7C14AF5ECBC}"/>
          </ac:picMkLst>
        </pc:picChg>
        <pc:picChg chg="mod">
          <ac:chgData name="Michelle Han" userId="S::michelle.han@infor.com::a2ef0767-7dee-457f-90b7-3a1ac193cc19" providerId="AD" clId="Web-{BDE53A5E-735D-41D3-EB97-A9D6D53E4E64}" dt="2024-07-31T16:25:09.491" v="205" actId="14100"/>
          <ac:picMkLst>
            <pc:docMk/>
            <pc:sldMk cId="1599949471" sldId="417"/>
            <ac:picMk id="8" creationId="{69EA1227-CC66-7018-1099-B262A015BBE6}"/>
          </ac:picMkLst>
        </pc:picChg>
        <pc:picChg chg="mod">
          <ac:chgData name="Michelle Han" userId="S::michelle.han@infor.com::a2ef0767-7dee-457f-90b7-3a1ac193cc19" providerId="AD" clId="Web-{BDE53A5E-735D-41D3-EB97-A9D6D53E4E64}" dt="2024-07-31T16:47:38.109" v="219"/>
          <ac:picMkLst>
            <pc:docMk/>
            <pc:sldMk cId="1599949471" sldId="417"/>
            <ac:picMk id="45" creationId="{F8C7AA7A-2609-34CA-5B10-14760DAD13CA}"/>
          </ac:picMkLst>
        </pc:picChg>
      </pc:sldChg>
      <pc:sldChg chg="del">
        <pc:chgData name="Michelle Han" userId="S::michelle.han@infor.com::a2ef0767-7dee-457f-90b7-3a1ac193cc19" providerId="AD" clId="Web-{BDE53A5E-735D-41D3-EB97-A9D6D53E4E64}" dt="2024-07-31T16:26:51.416" v="206"/>
        <pc:sldMkLst>
          <pc:docMk/>
          <pc:sldMk cId="235334932" sldId="418"/>
        </pc:sldMkLst>
      </pc:sldChg>
      <pc:sldChg chg="modSp">
        <pc:chgData name="Michelle Han" userId="S::michelle.han@infor.com::a2ef0767-7dee-457f-90b7-3a1ac193cc19" providerId="AD" clId="Web-{BDE53A5E-735D-41D3-EB97-A9D6D53E4E64}" dt="2024-07-31T16:47:54.985" v="223"/>
        <pc:sldMkLst>
          <pc:docMk/>
          <pc:sldMk cId="3548357439" sldId="420"/>
        </pc:sldMkLst>
        <pc:picChg chg="mod">
          <ac:chgData name="Michelle Han" userId="S::michelle.han@infor.com::a2ef0767-7dee-457f-90b7-3a1ac193cc19" providerId="AD" clId="Web-{BDE53A5E-735D-41D3-EB97-A9D6D53E4E64}" dt="2024-07-31T16:47:54.985" v="223"/>
          <ac:picMkLst>
            <pc:docMk/>
            <pc:sldMk cId="3548357439" sldId="420"/>
            <ac:picMk id="3" creationId="{183F9915-22FE-1FB2-A156-3F80DAFDA39C}"/>
          </ac:picMkLst>
        </pc:picChg>
        <pc:picChg chg="mod">
          <ac:chgData name="Michelle Han" userId="S::michelle.han@infor.com::a2ef0767-7dee-457f-90b7-3a1ac193cc19" providerId="AD" clId="Web-{BDE53A5E-735D-41D3-EB97-A9D6D53E4E64}" dt="2024-07-31T16:47:52.375" v="222"/>
          <ac:picMkLst>
            <pc:docMk/>
            <pc:sldMk cId="3548357439" sldId="420"/>
            <ac:picMk id="8" creationId="{35213E16-19B3-81B9-B23F-ADBE2A3BEEC8}"/>
          </ac:picMkLst>
        </pc:picChg>
      </pc:sldChg>
      <pc:sldChg chg="del">
        <pc:chgData name="Michelle Han" userId="S::michelle.han@infor.com::a2ef0767-7dee-457f-90b7-3a1ac193cc19" providerId="AD" clId="Web-{BDE53A5E-735D-41D3-EB97-A9D6D53E4E64}" dt="2024-07-31T14:18:30.626" v="169"/>
        <pc:sldMkLst>
          <pc:docMk/>
          <pc:sldMk cId="3555102382" sldId="421"/>
        </pc:sldMkLst>
      </pc:sldChg>
      <pc:sldChg chg="addSp delSp modSp">
        <pc:chgData name="Michelle Han" userId="S::michelle.han@infor.com::a2ef0767-7dee-457f-90b7-3a1ac193cc19" providerId="AD" clId="Web-{BDE53A5E-735D-41D3-EB97-A9D6D53E4E64}" dt="2024-07-31T17:09:35.853" v="247" actId="1076"/>
        <pc:sldMkLst>
          <pc:docMk/>
          <pc:sldMk cId="2285694265" sldId="427"/>
        </pc:sldMkLst>
        <pc:spChg chg="mod">
          <ac:chgData name="Michelle Han" userId="S::michelle.han@infor.com::a2ef0767-7dee-457f-90b7-3a1ac193cc19" providerId="AD" clId="Web-{BDE53A5E-735D-41D3-EB97-A9D6D53E4E64}" dt="2024-07-31T16:33:49.756" v="216" actId="1076"/>
          <ac:spMkLst>
            <pc:docMk/>
            <pc:sldMk cId="2285694265" sldId="427"/>
            <ac:spMk id="6" creationId="{DF06AA0D-58A7-296B-6352-36C14B4E7BE7}"/>
          </ac:spMkLst>
        </pc:spChg>
        <pc:spChg chg="mod">
          <ac:chgData name="Michelle Han" userId="S::michelle.han@infor.com::a2ef0767-7dee-457f-90b7-3a1ac193cc19" providerId="AD" clId="Web-{BDE53A5E-735D-41D3-EB97-A9D6D53E4E64}" dt="2024-07-31T16:33:05.052" v="210" actId="1076"/>
          <ac:spMkLst>
            <pc:docMk/>
            <pc:sldMk cId="2285694265" sldId="427"/>
            <ac:spMk id="102" creationId="{0121D297-FC05-4E9E-4B76-EF4974A2E561}"/>
          </ac:spMkLst>
        </pc:spChg>
        <pc:grpChg chg="del">
          <ac:chgData name="Michelle Han" userId="S::michelle.han@infor.com::a2ef0767-7dee-457f-90b7-3a1ac193cc19" providerId="AD" clId="Web-{BDE53A5E-735D-41D3-EB97-A9D6D53E4E64}" dt="2024-07-31T17:07:20.973" v="243"/>
          <ac:grpSpMkLst>
            <pc:docMk/>
            <pc:sldMk cId="2285694265" sldId="427"/>
            <ac:grpSpMk id="90" creationId="{C3A4ED70-B703-F90A-C8E9-758DF26F1291}"/>
          </ac:grpSpMkLst>
        </pc:grpChg>
        <pc:picChg chg="add mod">
          <ac:chgData name="Michelle Han" userId="S::michelle.han@infor.com::a2ef0767-7dee-457f-90b7-3a1ac193cc19" providerId="AD" clId="Web-{BDE53A5E-735D-41D3-EB97-A9D6D53E4E64}" dt="2024-07-31T17:09:35.853" v="247" actId="1076"/>
          <ac:picMkLst>
            <pc:docMk/>
            <pc:sldMk cId="2285694265" sldId="427"/>
            <ac:picMk id="2" creationId="{6C8B43EF-62DB-CA0A-AF54-33A79F11C075}"/>
          </ac:picMkLst>
        </pc:picChg>
        <pc:picChg chg="mod">
          <ac:chgData name="Michelle Han" userId="S::michelle.han@infor.com::a2ef0767-7dee-457f-90b7-3a1ac193cc19" providerId="AD" clId="Web-{BDE53A5E-735D-41D3-EB97-A9D6D53E4E64}" dt="2024-07-31T17:07:12.364" v="242"/>
          <ac:picMkLst>
            <pc:docMk/>
            <pc:sldMk cId="2285694265" sldId="427"/>
            <ac:picMk id="5" creationId="{3603C514-91CA-5F87-9C59-512947914D31}"/>
          </ac:picMkLst>
        </pc:picChg>
        <pc:picChg chg="mod">
          <ac:chgData name="Michelle Han" userId="S::michelle.han@infor.com::a2ef0767-7dee-457f-90b7-3a1ac193cc19" providerId="AD" clId="Web-{BDE53A5E-735D-41D3-EB97-A9D6D53E4E64}" dt="2024-07-31T17:07:07.676" v="240"/>
          <ac:picMkLst>
            <pc:docMk/>
            <pc:sldMk cId="2285694265" sldId="427"/>
            <ac:picMk id="7" creationId="{FD96A12E-0383-06F7-2E2B-39FEC7229EB3}"/>
          </ac:picMkLst>
        </pc:picChg>
        <pc:picChg chg="mod">
          <ac:chgData name="Michelle Han" userId="S::michelle.han@infor.com::a2ef0767-7dee-457f-90b7-3a1ac193cc19" providerId="AD" clId="Web-{BDE53A5E-735D-41D3-EB97-A9D6D53E4E64}" dt="2024-07-31T17:07:09.942" v="241"/>
          <ac:picMkLst>
            <pc:docMk/>
            <pc:sldMk cId="2285694265" sldId="427"/>
            <ac:picMk id="9" creationId="{AC573BC9-D86A-D55D-0D57-A30761F96FA6}"/>
          </ac:picMkLst>
        </pc:picChg>
      </pc:sldChg>
      <pc:sldChg chg="modSp">
        <pc:chgData name="Michelle Han" userId="S::michelle.han@infor.com::a2ef0767-7dee-457f-90b7-3a1ac193cc19" providerId="AD" clId="Web-{BDE53A5E-735D-41D3-EB97-A9D6D53E4E64}" dt="2024-07-31T14:21:04.382" v="171" actId="20577"/>
        <pc:sldMkLst>
          <pc:docMk/>
          <pc:sldMk cId="1934049822" sldId="432"/>
        </pc:sldMkLst>
        <pc:spChg chg="mod">
          <ac:chgData name="Michelle Han" userId="S::michelle.han@infor.com::a2ef0767-7dee-457f-90b7-3a1ac193cc19" providerId="AD" clId="Web-{BDE53A5E-735D-41D3-EB97-A9D6D53E4E64}" dt="2024-07-31T14:21:04.382" v="171" actId="20577"/>
          <ac:spMkLst>
            <pc:docMk/>
            <pc:sldMk cId="1934049822" sldId="432"/>
            <ac:spMk id="2" creationId="{31C4BC58-6CA1-508E-A8F8-4F407F9E5F03}"/>
          </ac:spMkLst>
        </pc:spChg>
      </pc:sldChg>
      <pc:sldChg chg="del">
        <pc:chgData name="Michelle Han" userId="S::michelle.han@infor.com::a2ef0767-7dee-457f-90b7-3a1ac193cc19" providerId="AD" clId="Web-{BDE53A5E-735D-41D3-EB97-A9D6D53E4E64}" dt="2024-07-31T15:01:54.292" v="180"/>
        <pc:sldMkLst>
          <pc:docMk/>
          <pc:sldMk cId="4092259397" sldId="433"/>
        </pc:sldMkLst>
      </pc:sldChg>
      <pc:sldChg chg="del">
        <pc:chgData name="Michelle Han" userId="S::michelle.han@infor.com::a2ef0767-7dee-457f-90b7-3a1ac193cc19" providerId="AD" clId="Web-{BDE53A5E-735D-41D3-EB97-A9D6D53E4E64}" dt="2024-07-31T15:01:55.745" v="181"/>
        <pc:sldMkLst>
          <pc:docMk/>
          <pc:sldMk cId="3052471071" sldId="434"/>
        </pc:sldMkLst>
      </pc:sldChg>
      <pc:sldChg chg="del">
        <pc:chgData name="Michelle Han" userId="S::michelle.han@infor.com::a2ef0767-7dee-457f-90b7-3a1ac193cc19" providerId="AD" clId="Web-{BDE53A5E-735D-41D3-EB97-A9D6D53E4E64}" dt="2024-07-31T15:01:56.761" v="182"/>
        <pc:sldMkLst>
          <pc:docMk/>
          <pc:sldMk cId="761467874" sldId="435"/>
        </pc:sldMkLst>
      </pc:sldChg>
      <pc:sldChg chg="addSp delSp modSp add del ord">
        <pc:chgData name="Michelle Han" userId="S::michelle.han@infor.com::a2ef0767-7dee-457f-90b7-3a1ac193cc19" providerId="AD" clId="Web-{BDE53A5E-735D-41D3-EB97-A9D6D53E4E64}" dt="2024-07-31T14:03:43.748" v="100"/>
        <pc:sldMkLst>
          <pc:docMk/>
          <pc:sldMk cId="2290831689" sldId="436"/>
        </pc:sldMkLst>
        <pc:spChg chg="add del mod">
          <ac:chgData name="Michelle Han" userId="S::michelle.han@infor.com::a2ef0767-7dee-457f-90b7-3a1ac193cc19" providerId="AD" clId="Web-{BDE53A5E-735D-41D3-EB97-A9D6D53E4E64}" dt="2024-07-31T14:02:04.603" v="95"/>
          <ac:spMkLst>
            <pc:docMk/>
            <pc:sldMk cId="2290831689" sldId="436"/>
            <ac:spMk id="3" creationId="{83EF591A-7ACC-F9E2-DA20-DEBC445C48D7}"/>
          </ac:spMkLst>
        </pc:spChg>
        <pc:spChg chg="add mod">
          <ac:chgData name="Michelle Han" userId="S::michelle.han@infor.com::a2ef0767-7dee-457f-90b7-3a1ac193cc19" providerId="AD" clId="Web-{BDE53A5E-735D-41D3-EB97-A9D6D53E4E64}" dt="2024-07-31T14:02:14.463" v="97" actId="1076"/>
          <ac:spMkLst>
            <pc:docMk/>
            <pc:sldMk cId="2290831689" sldId="436"/>
            <ac:spMk id="5" creationId="{7F3D344A-5376-B7F9-0741-94FF443A006E}"/>
          </ac:spMkLst>
        </pc:spChg>
        <pc:spChg chg="mod">
          <ac:chgData name="Michelle Han" userId="S::michelle.han@infor.com::a2ef0767-7dee-457f-90b7-3a1ac193cc19" providerId="AD" clId="Web-{BDE53A5E-735D-41D3-EB97-A9D6D53E4E64}" dt="2024-07-31T13:54:11.663" v="5" actId="20577"/>
          <ac:spMkLst>
            <pc:docMk/>
            <pc:sldMk cId="2290831689" sldId="436"/>
            <ac:spMk id="6" creationId="{A1A162B3-6B18-2340-B712-C05F7F058A41}"/>
          </ac:spMkLst>
        </pc:spChg>
        <pc:spChg chg="mod">
          <ac:chgData name="Michelle Han" userId="S::michelle.han@infor.com::a2ef0767-7dee-457f-90b7-3a1ac193cc19" providerId="AD" clId="Web-{BDE53A5E-735D-41D3-EB97-A9D6D53E4E64}" dt="2024-07-31T14:02:01.869" v="94" actId="20577"/>
          <ac:spMkLst>
            <pc:docMk/>
            <pc:sldMk cId="2290831689" sldId="436"/>
            <ac:spMk id="21" creationId="{5240D2F2-3C72-7D4C-A450-91D9B4A46767}"/>
          </ac:spMkLst>
        </pc:spChg>
        <pc:spChg chg="add del mod">
          <ac:chgData name="Michelle Han" userId="S::michelle.han@infor.com::a2ef0767-7dee-457f-90b7-3a1ac193cc19" providerId="AD" clId="Web-{BDE53A5E-735D-41D3-EB97-A9D6D53E4E64}" dt="2024-07-31T14:01:50.665" v="91" actId="20577"/>
          <ac:spMkLst>
            <pc:docMk/>
            <pc:sldMk cId="2290831689" sldId="436"/>
            <ac:spMk id="25" creationId="{A7870088-6AE0-5343-A9B1-A6128D4E658A}"/>
          </ac:spMkLst>
        </pc:spChg>
      </pc:sldChg>
      <pc:sldChg chg="delSp modSp add">
        <pc:chgData name="Michelle Han" userId="S::michelle.han@infor.com::a2ef0767-7dee-457f-90b7-3a1ac193cc19" providerId="AD" clId="Web-{BDE53A5E-735D-41D3-EB97-A9D6D53E4E64}" dt="2024-07-31T15:06:43.147" v="192" actId="14100"/>
        <pc:sldMkLst>
          <pc:docMk/>
          <pc:sldMk cId="3489796303" sldId="437"/>
        </pc:sldMkLst>
        <pc:spChg chg="mod">
          <ac:chgData name="Michelle Han" userId="S::michelle.han@infor.com::a2ef0767-7dee-457f-90b7-3a1ac193cc19" providerId="AD" clId="Web-{BDE53A5E-735D-41D3-EB97-A9D6D53E4E64}" dt="2024-07-31T13:56:20.340" v="14" actId="20577"/>
          <ac:spMkLst>
            <pc:docMk/>
            <pc:sldMk cId="3489796303" sldId="437"/>
            <ac:spMk id="2" creationId="{1D9B10E0-A68D-F922-CE41-B984E579B415}"/>
          </ac:spMkLst>
        </pc:spChg>
        <pc:spChg chg="mod">
          <ac:chgData name="Michelle Han" userId="S::michelle.han@infor.com::a2ef0767-7dee-457f-90b7-3a1ac193cc19" providerId="AD" clId="Web-{BDE53A5E-735D-41D3-EB97-A9D6D53E4E64}" dt="2024-07-31T14:00:02.083" v="26" actId="20577"/>
          <ac:spMkLst>
            <pc:docMk/>
            <pc:sldMk cId="3489796303" sldId="437"/>
            <ac:spMk id="3" creationId="{9E4E4401-906A-81BB-E4AD-CE5A53D26486}"/>
          </ac:spMkLst>
        </pc:spChg>
        <pc:spChg chg="del">
          <ac:chgData name="Michelle Han" userId="S::michelle.han@infor.com::a2ef0767-7dee-457f-90b7-3a1ac193cc19" providerId="AD" clId="Web-{BDE53A5E-735D-41D3-EB97-A9D6D53E4E64}" dt="2024-07-31T13:59:09.112" v="17"/>
          <ac:spMkLst>
            <pc:docMk/>
            <pc:sldMk cId="3489796303" sldId="437"/>
            <ac:spMk id="4" creationId="{2C030245-C45D-07A3-70F9-D113CF2D3117}"/>
          </ac:spMkLst>
        </pc:spChg>
        <pc:spChg chg="mod">
          <ac:chgData name="Michelle Han" userId="S::michelle.han@infor.com::a2ef0767-7dee-457f-90b7-3a1ac193cc19" providerId="AD" clId="Web-{BDE53A5E-735D-41D3-EB97-A9D6D53E4E64}" dt="2024-07-31T15:06:25.412" v="187" actId="1076"/>
          <ac:spMkLst>
            <pc:docMk/>
            <pc:sldMk cId="3489796303" sldId="437"/>
            <ac:spMk id="6" creationId="{2E1FB749-20FB-8FDB-8108-702E93573BA6}"/>
          </ac:spMkLst>
        </pc:spChg>
        <pc:spChg chg="del">
          <ac:chgData name="Michelle Han" userId="S::michelle.han@infor.com::a2ef0767-7dee-457f-90b7-3a1ac193cc19" providerId="AD" clId="Web-{BDE53A5E-735D-41D3-EB97-A9D6D53E4E64}" dt="2024-07-31T13:59:09.112" v="16"/>
          <ac:spMkLst>
            <pc:docMk/>
            <pc:sldMk cId="3489796303" sldId="437"/>
            <ac:spMk id="7" creationId="{C5F36CA6-3433-E645-DAE3-F151C4F8F8A7}"/>
          </ac:spMkLst>
        </pc:spChg>
        <pc:spChg chg="mod">
          <ac:chgData name="Michelle Han" userId="S::michelle.han@infor.com::a2ef0767-7dee-457f-90b7-3a1ac193cc19" providerId="AD" clId="Web-{BDE53A5E-735D-41D3-EB97-A9D6D53E4E64}" dt="2024-07-31T14:00:52.053" v="59" actId="20577"/>
          <ac:spMkLst>
            <pc:docMk/>
            <pc:sldMk cId="3489796303" sldId="437"/>
            <ac:spMk id="8" creationId="{E9291671-7464-31E3-0D88-C1C6B453A397}"/>
          </ac:spMkLst>
        </pc:spChg>
        <pc:spChg chg="del">
          <ac:chgData name="Michelle Han" userId="S::michelle.han@infor.com::a2ef0767-7dee-457f-90b7-3a1ac193cc19" providerId="AD" clId="Web-{BDE53A5E-735D-41D3-EB97-A9D6D53E4E64}" dt="2024-07-31T13:59:14.909" v="19"/>
          <ac:spMkLst>
            <pc:docMk/>
            <pc:sldMk cId="3489796303" sldId="437"/>
            <ac:spMk id="9" creationId="{DAE80FCC-B7B6-4146-CAE9-30E7115E2BB1}"/>
          </ac:spMkLst>
        </pc:spChg>
        <pc:spChg chg="mod">
          <ac:chgData name="Michelle Han" userId="S::michelle.han@infor.com::a2ef0767-7dee-457f-90b7-3a1ac193cc19" providerId="AD" clId="Web-{BDE53A5E-735D-41D3-EB97-A9D6D53E4E64}" dt="2024-07-31T14:00:10.036" v="34" actId="20577"/>
          <ac:spMkLst>
            <pc:docMk/>
            <pc:sldMk cId="3489796303" sldId="437"/>
            <ac:spMk id="10" creationId="{6504A0CD-7C7C-66A4-51CB-545F4BCBE77D}"/>
          </ac:spMkLst>
        </pc:spChg>
        <pc:spChg chg="del">
          <ac:chgData name="Michelle Han" userId="S::michelle.han@infor.com::a2ef0767-7dee-457f-90b7-3a1ac193cc19" providerId="AD" clId="Web-{BDE53A5E-735D-41D3-EB97-A9D6D53E4E64}" dt="2024-07-31T13:59:09.112" v="15"/>
          <ac:spMkLst>
            <pc:docMk/>
            <pc:sldMk cId="3489796303" sldId="437"/>
            <ac:spMk id="11" creationId="{B5FD9ECD-5EA0-C9BF-E5CF-5049628FE104}"/>
          </ac:spMkLst>
        </pc:spChg>
        <pc:spChg chg="mod">
          <ac:chgData name="Michelle Han" userId="S::michelle.han@infor.com::a2ef0767-7dee-457f-90b7-3a1ac193cc19" providerId="AD" clId="Web-{BDE53A5E-735D-41D3-EB97-A9D6D53E4E64}" dt="2024-07-31T15:06:43.147" v="192" actId="14100"/>
          <ac:spMkLst>
            <pc:docMk/>
            <pc:sldMk cId="3489796303" sldId="437"/>
            <ac:spMk id="12" creationId="{75B65716-C25B-8B45-41CD-6CFEE3E155D0}"/>
          </ac:spMkLst>
        </pc:spChg>
        <pc:spChg chg="del">
          <ac:chgData name="Michelle Han" userId="S::michelle.han@infor.com::a2ef0767-7dee-457f-90b7-3a1ac193cc19" providerId="AD" clId="Web-{BDE53A5E-735D-41D3-EB97-A9D6D53E4E64}" dt="2024-07-31T13:59:14.909" v="18"/>
          <ac:spMkLst>
            <pc:docMk/>
            <pc:sldMk cId="3489796303" sldId="437"/>
            <ac:spMk id="13" creationId="{D3F98E9A-C5F9-3692-F22C-FD329BD6B144}"/>
          </ac:spMkLst>
        </pc:spChg>
        <pc:spChg chg="mod">
          <ac:chgData name="Michelle Han" userId="S::michelle.han@infor.com::a2ef0767-7dee-457f-90b7-3a1ac193cc19" providerId="AD" clId="Web-{BDE53A5E-735D-41D3-EB97-A9D6D53E4E64}" dt="2024-07-31T14:01:05.898" v="68" actId="20577"/>
          <ac:spMkLst>
            <pc:docMk/>
            <pc:sldMk cId="3489796303" sldId="437"/>
            <ac:spMk id="14" creationId="{F5C7FB16-8D84-E442-C299-11CFFF0C62AD}"/>
          </ac:spMkLst>
        </pc:spChg>
        <pc:spChg chg="del mod">
          <ac:chgData name="Michelle Han" userId="S::michelle.han@infor.com::a2ef0767-7dee-457f-90b7-3a1ac193cc19" providerId="AD" clId="Web-{BDE53A5E-735D-41D3-EB97-A9D6D53E4E64}" dt="2024-07-31T13:59:17.878" v="22"/>
          <ac:spMkLst>
            <pc:docMk/>
            <pc:sldMk cId="3489796303" sldId="437"/>
            <ac:spMk id="15" creationId="{D69DBB37-08EC-4E00-91CD-65962AB65DA7}"/>
          </ac:spMkLst>
        </pc:spChg>
        <pc:spChg chg="del">
          <ac:chgData name="Michelle Han" userId="S::michelle.han@infor.com::a2ef0767-7dee-457f-90b7-3a1ac193cc19" providerId="AD" clId="Web-{BDE53A5E-735D-41D3-EB97-A9D6D53E4E64}" dt="2024-07-31T13:59:49.113" v="24"/>
          <ac:spMkLst>
            <pc:docMk/>
            <pc:sldMk cId="3489796303" sldId="437"/>
            <ac:spMk id="17" creationId="{87EFB971-AE8B-B17E-F1B9-69749AA04535}"/>
          </ac:spMkLst>
        </pc:spChg>
        <pc:spChg chg="mod">
          <ac:chgData name="Michelle Han" userId="S::michelle.han@infor.com::a2ef0767-7dee-457f-90b7-3a1ac193cc19" providerId="AD" clId="Web-{BDE53A5E-735D-41D3-EB97-A9D6D53E4E64}" dt="2024-07-31T13:59:39.394" v="23" actId="1076"/>
          <ac:spMkLst>
            <pc:docMk/>
            <pc:sldMk cId="3489796303" sldId="437"/>
            <ac:spMk id="18" creationId="{EBE5360F-F145-F7B3-35BF-FCB0525F6952}"/>
          </ac:spMkLst>
        </pc:spChg>
        <pc:spChg chg="mod">
          <ac:chgData name="Michelle Han" userId="S::michelle.han@infor.com::a2ef0767-7dee-457f-90b7-3a1ac193cc19" providerId="AD" clId="Web-{BDE53A5E-735D-41D3-EB97-A9D6D53E4E64}" dt="2024-07-31T15:06:34.428" v="190" actId="1076"/>
          <ac:spMkLst>
            <pc:docMk/>
            <pc:sldMk cId="3489796303" sldId="437"/>
            <ac:spMk id="20" creationId="{692636B0-69C9-1B68-492A-43B4525F1239}"/>
          </ac:spMkLst>
        </pc:spChg>
        <pc:spChg chg="mod">
          <ac:chgData name="Michelle Han" userId="S::michelle.han@infor.com::a2ef0767-7dee-457f-90b7-3a1ac193cc19" providerId="AD" clId="Web-{BDE53A5E-735D-41D3-EB97-A9D6D53E4E64}" dt="2024-07-31T15:06:25.427" v="188" actId="1076"/>
          <ac:spMkLst>
            <pc:docMk/>
            <pc:sldMk cId="3489796303" sldId="437"/>
            <ac:spMk id="21" creationId="{6635316A-CC67-0F8F-D6C8-FAAE313ED382}"/>
          </ac:spMkLst>
        </pc:spChg>
        <pc:spChg chg="del">
          <ac:chgData name="Michelle Han" userId="S::michelle.han@infor.com::a2ef0767-7dee-457f-90b7-3a1ac193cc19" providerId="AD" clId="Web-{BDE53A5E-735D-41D3-EB97-A9D6D53E4E64}" dt="2024-07-31T13:59:14.909" v="20"/>
          <ac:spMkLst>
            <pc:docMk/>
            <pc:sldMk cId="3489796303" sldId="437"/>
            <ac:spMk id="24" creationId="{48DD4E75-8879-BDC1-664C-463C10ECD2BF}"/>
          </ac:spMkLst>
        </pc:spChg>
      </pc:sldChg>
      <pc:sldChg chg="add del">
        <pc:chgData name="Michelle Han" userId="S::michelle.han@infor.com::a2ef0767-7dee-457f-90b7-3a1ac193cc19" providerId="AD" clId="Web-{BDE53A5E-735D-41D3-EB97-A9D6D53E4E64}" dt="2024-07-31T14:01:24.336" v="70"/>
        <pc:sldMkLst>
          <pc:docMk/>
          <pc:sldMk cId="559514945" sldId="438"/>
        </pc:sldMkLst>
      </pc:sldChg>
      <pc:sldChg chg="addSp delSp modSp add">
        <pc:chgData name="Michelle Han" userId="S::michelle.han@infor.com::a2ef0767-7dee-457f-90b7-3a1ac193cc19" providerId="AD" clId="Web-{BDE53A5E-735D-41D3-EB97-A9D6D53E4E64}" dt="2024-07-31T16:55:24.655" v="238"/>
        <pc:sldMkLst>
          <pc:docMk/>
          <pc:sldMk cId="3594634945" sldId="438"/>
        </pc:sldMkLst>
        <pc:spChg chg="add del mod">
          <ac:chgData name="Michelle Han" userId="S::michelle.han@infor.com::a2ef0767-7dee-457f-90b7-3a1ac193cc19" providerId="AD" clId="Web-{BDE53A5E-735D-41D3-EB97-A9D6D53E4E64}" dt="2024-07-31T14:05:11.829" v="120"/>
          <ac:spMkLst>
            <pc:docMk/>
            <pc:sldMk cId="3594634945" sldId="438"/>
            <ac:spMk id="4" creationId="{B055BA2A-4447-86AF-3D75-1F12DBA594B4}"/>
          </ac:spMkLst>
        </pc:spChg>
        <pc:spChg chg="mod">
          <ac:chgData name="Michelle Han" userId="S::michelle.han@infor.com::a2ef0767-7dee-457f-90b7-3a1ac193cc19" providerId="AD" clId="Web-{BDE53A5E-735D-41D3-EB97-A9D6D53E4E64}" dt="2024-07-31T14:03:35.450" v="99" actId="20577"/>
          <ac:spMkLst>
            <pc:docMk/>
            <pc:sldMk cId="3594634945" sldId="438"/>
            <ac:spMk id="6" creationId="{A1A162B3-6B18-2340-B712-C05F7F058A41}"/>
          </ac:spMkLst>
        </pc:spChg>
        <pc:spChg chg="mod">
          <ac:chgData name="Michelle Han" userId="S::michelle.han@infor.com::a2ef0767-7dee-457f-90b7-3a1ac193cc19" providerId="AD" clId="Web-{BDE53A5E-735D-41D3-EB97-A9D6D53E4E64}" dt="2024-07-31T16:21:31.156" v="197" actId="1076"/>
          <ac:spMkLst>
            <pc:docMk/>
            <pc:sldMk cId="3594634945" sldId="438"/>
            <ac:spMk id="10" creationId="{8EF5DB72-C3F7-FD40-932D-3A68D0DA48FC}"/>
          </ac:spMkLst>
        </pc:spChg>
        <pc:spChg chg="mod">
          <ac:chgData name="Michelle Han" userId="S::michelle.han@infor.com::a2ef0767-7dee-457f-90b7-3a1ac193cc19" providerId="AD" clId="Web-{BDE53A5E-735D-41D3-EB97-A9D6D53E4E64}" dt="2024-07-31T14:04:19.749" v="109" actId="20577"/>
          <ac:spMkLst>
            <pc:docMk/>
            <pc:sldMk cId="3594634945" sldId="438"/>
            <ac:spMk id="13" creationId="{DDF7AD85-BEA1-8249-82EA-E2670E988DD4}"/>
          </ac:spMkLst>
        </pc:spChg>
        <pc:spChg chg="mod">
          <ac:chgData name="Michelle Han" userId="S::michelle.han@infor.com::a2ef0767-7dee-457f-90b7-3a1ac193cc19" providerId="AD" clId="Web-{BDE53A5E-735D-41D3-EB97-A9D6D53E4E64}" dt="2024-07-31T14:07:41.476" v="151" actId="20577"/>
          <ac:spMkLst>
            <pc:docMk/>
            <pc:sldMk cId="3594634945" sldId="438"/>
            <ac:spMk id="14" creationId="{E3FAB561-2380-A64C-A63D-36FE7565B266}"/>
          </ac:spMkLst>
        </pc:spChg>
        <pc:spChg chg="mod">
          <ac:chgData name="Michelle Han" userId="S::michelle.han@infor.com::a2ef0767-7dee-457f-90b7-3a1ac193cc19" providerId="AD" clId="Web-{BDE53A5E-735D-41D3-EB97-A9D6D53E4E64}" dt="2024-07-31T16:21:20.922" v="196" actId="20577"/>
          <ac:spMkLst>
            <pc:docMk/>
            <pc:sldMk cId="3594634945" sldId="438"/>
            <ac:spMk id="15" creationId="{5A162DE7-2BC2-E94F-BCA7-F28D6F2AABBF}"/>
          </ac:spMkLst>
        </pc:spChg>
        <pc:spChg chg="del">
          <ac:chgData name="Michelle Han" userId="S::michelle.han@infor.com::a2ef0767-7dee-457f-90b7-3a1ac193cc19" providerId="AD" clId="Web-{BDE53A5E-735D-41D3-EB97-A9D6D53E4E64}" dt="2024-07-31T14:08:01.117" v="155"/>
          <ac:spMkLst>
            <pc:docMk/>
            <pc:sldMk cId="3594634945" sldId="438"/>
            <ac:spMk id="37" creationId="{B0ADC5EC-F106-1B4D-A268-980AA939E060}"/>
          </ac:spMkLst>
        </pc:spChg>
        <pc:spChg chg="del">
          <ac:chgData name="Michelle Han" userId="S::michelle.han@infor.com::a2ef0767-7dee-457f-90b7-3a1ac193cc19" providerId="AD" clId="Web-{BDE53A5E-735D-41D3-EB97-A9D6D53E4E64}" dt="2024-07-31T14:07:58.773" v="154"/>
          <ac:spMkLst>
            <pc:docMk/>
            <pc:sldMk cId="3594634945" sldId="438"/>
            <ac:spMk id="38" creationId="{5F8E4314-27D8-5C4C-8378-BC16ACBDE8AE}"/>
          </ac:spMkLst>
        </pc:spChg>
        <pc:spChg chg="del">
          <ac:chgData name="Michelle Han" userId="S::michelle.han@infor.com::a2ef0767-7dee-457f-90b7-3a1ac193cc19" providerId="AD" clId="Web-{BDE53A5E-735D-41D3-EB97-A9D6D53E4E64}" dt="2024-07-31T14:07:50.835" v="152"/>
          <ac:spMkLst>
            <pc:docMk/>
            <pc:sldMk cId="3594634945" sldId="438"/>
            <ac:spMk id="39" creationId="{411287FD-4FE0-B847-89DF-672E5E8BE449}"/>
          </ac:spMkLst>
        </pc:spChg>
        <pc:spChg chg="del">
          <ac:chgData name="Michelle Han" userId="S::michelle.han@infor.com::a2ef0767-7dee-457f-90b7-3a1ac193cc19" providerId="AD" clId="Web-{BDE53A5E-735D-41D3-EB97-A9D6D53E4E64}" dt="2024-07-31T14:07:54.789" v="153"/>
          <ac:spMkLst>
            <pc:docMk/>
            <pc:sldMk cId="3594634945" sldId="438"/>
            <ac:spMk id="40" creationId="{8055D564-432C-E14B-A7A8-B36601F6F936}"/>
          </ac:spMkLst>
        </pc:spChg>
        <pc:spChg chg="mod">
          <ac:chgData name="Michelle Han" userId="S::michelle.han@infor.com::a2ef0767-7dee-457f-90b7-3a1ac193cc19" providerId="AD" clId="Web-{BDE53A5E-735D-41D3-EB97-A9D6D53E4E64}" dt="2024-07-31T14:04:08.186" v="106" actId="20577"/>
          <ac:spMkLst>
            <pc:docMk/>
            <pc:sldMk cId="3594634945" sldId="438"/>
            <ac:spMk id="49" creationId="{9415A778-8E31-7745-8680-57A201CD77BD}"/>
          </ac:spMkLst>
        </pc:spChg>
        <pc:spChg chg="mod">
          <ac:chgData name="Michelle Han" userId="S::michelle.han@infor.com::a2ef0767-7dee-457f-90b7-3a1ac193cc19" providerId="AD" clId="Web-{BDE53A5E-735D-41D3-EB97-A9D6D53E4E64}" dt="2024-07-31T14:04:47.828" v="114" actId="20577"/>
          <ac:spMkLst>
            <pc:docMk/>
            <pc:sldMk cId="3594634945" sldId="438"/>
            <ac:spMk id="84" creationId="{C4E773C3-5E01-2041-9EFA-163095F5B765}"/>
          </ac:spMkLst>
        </pc:spChg>
        <pc:spChg chg="mod">
          <ac:chgData name="Michelle Han" userId="S::michelle.han@infor.com::a2ef0767-7dee-457f-90b7-3a1ac193cc19" providerId="AD" clId="Web-{BDE53A5E-735D-41D3-EB97-A9D6D53E4E64}" dt="2024-07-31T14:07:11.678" v="140" actId="20577"/>
          <ac:spMkLst>
            <pc:docMk/>
            <pc:sldMk cId="3594634945" sldId="438"/>
            <ac:spMk id="85" creationId="{F0DA4D0C-A987-A84C-A60D-27824E236EF0}"/>
          </ac:spMkLst>
        </pc:spChg>
        <pc:spChg chg="mod">
          <ac:chgData name="Michelle Han" userId="S::michelle.han@infor.com::a2ef0767-7dee-457f-90b7-3a1ac193cc19" providerId="AD" clId="Web-{BDE53A5E-735D-41D3-EB97-A9D6D53E4E64}" dt="2024-07-31T14:07:34.475" v="143" actId="20577"/>
          <ac:spMkLst>
            <pc:docMk/>
            <pc:sldMk cId="3594634945" sldId="438"/>
            <ac:spMk id="86" creationId="{1833E1BC-759F-8B4A-AA2A-F16C1A6ACF15}"/>
          </ac:spMkLst>
        </pc:spChg>
        <pc:picChg chg="add mod">
          <ac:chgData name="Michelle Han" userId="S::michelle.han@infor.com::a2ef0767-7dee-457f-90b7-3a1ac193cc19" providerId="AD" clId="Web-{BDE53A5E-735D-41D3-EB97-A9D6D53E4E64}" dt="2024-07-31T16:55:24.655" v="238"/>
          <ac:picMkLst>
            <pc:docMk/>
            <pc:sldMk cId="3594634945" sldId="438"/>
            <ac:picMk id="5" creationId="{6A8B8812-3BDE-F5EC-DF70-F4E65641425A}"/>
          </ac:picMkLst>
        </pc:picChg>
        <pc:picChg chg="add mod">
          <ac:chgData name="Michelle Han" userId="S::michelle.han@infor.com::a2ef0767-7dee-457f-90b7-3a1ac193cc19" providerId="AD" clId="Web-{BDE53A5E-735D-41D3-EB97-A9D6D53E4E64}" dt="2024-07-31T14:14:51.133" v="162" actId="1076"/>
          <ac:picMkLst>
            <pc:docMk/>
            <pc:sldMk cId="3594634945" sldId="438"/>
            <ac:picMk id="7" creationId="{EBD52B34-33A4-5B78-987F-755ED79D16D6}"/>
          </ac:picMkLst>
        </pc:picChg>
        <pc:picChg chg="add mod">
          <ac:chgData name="Michelle Han" userId="S::michelle.han@infor.com::a2ef0767-7dee-457f-90b7-3a1ac193cc19" providerId="AD" clId="Web-{BDE53A5E-735D-41D3-EB97-A9D6D53E4E64}" dt="2024-07-31T14:15:58.511" v="165" actId="1076"/>
          <ac:picMkLst>
            <pc:docMk/>
            <pc:sldMk cId="3594634945" sldId="438"/>
            <ac:picMk id="8" creationId="{A17A4A31-2F07-C5AD-0F5D-6BD9779F69AB}"/>
          </ac:picMkLst>
        </pc:picChg>
        <pc:picChg chg="add mod">
          <ac:chgData name="Michelle Han" userId="S::michelle.han@infor.com::a2ef0767-7dee-457f-90b7-3a1ac193cc19" providerId="AD" clId="Web-{BDE53A5E-735D-41D3-EB97-A9D6D53E4E64}" dt="2024-07-31T14:18:13.501" v="168" actId="1076"/>
          <ac:picMkLst>
            <pc:docMk/>
            <pc:sldMk cId="3594634945" sldId="438"/>
            <ac:picMk id="9" creationId="{83E4B0CB-3B4A-EEC6-FD5A-7EE15B6522C9}"/>
          </ac:picMkLst>
        </pc:picChg>
        <pc:picChg chg="del">
          <ac:chgData name="Michelle Han" userId="S::michelle.han@infor.com::a2ef0767-7dee-457f-90b7-3a1ac193cc19" providerId="AD" clId="Web-{BDE53A5E-735D-41D3-EB97-A9D6D53E4E64}" dt="2024-07-31T14:11:35.344" v="157"/>
          <ac:picMkLst>
            <pc:docMk/>
            <pc:sldMk cId="3594634945" sldId="438"/>
            <ac:picMk id="29" creationId="{9C658A37-9E7C-7053-0CAB-082260632B28}"/>
          </ac:picMkLst>
        </pc:picChg>
        <pc:picChg chg="del">
          <ac:chgData name="Michelle Han" userId="S::michelle.han@infor.com::a2ef0767-7dee-457f-90b7-3a1ac193cc19" providerId="AD" clId="Web-{BDE53A5E-735D-41D3-EB97-A9D6D53E4E64}" dt="2024-07-31T14:15:52.323" v="164"/>
          <ac:picMkLst>
            <pc:docMk/>
            <pc:sldMk cId="3594634945" sldId="438"/>
            <ac:picMk id="74" creationId="{B4BDC158-671C-9031-2168-A4C793392E9A}"/>
          </ac:picMkLst>
        </pc:picChg>
        <pc:picChg chg="del">
          <ac:chgData name="Michelle Han" userId="S::michelle.han@infor.com::a2ef0767-7dee-457f-90b7-3a1ac193cc19" providerId="AD" clId="Web-{BDE53A5E-735D-41D3-EB97-A9D6D53E4E64}" dt="2024-07-31T14:18:04.594" v="167"/>
          <ac:picMkLst>
            <pc:docMk/>
            <pc:sldMk cId="3594634945" sldId="438"/>
            <ac:picMk id="76" creationId="{BB3A6915-D431-2F0B-CC58-1BE8741836AA}"/>
          </ac:picMkLst>
        </pc:picChg>
        <pc:picChg chg="del">
          <ac:chgData name="Michelle Han" userId="S::michelle.han@infor.com::a2ef0767-7dee-457f-90b7-3a1ac193cc19" providerId="AD" clId="Web-{BDE53A5E-735D-41D3-EB97-A9D6D53E4E64}" dt="2024-07-31T14:14:23.413" v="159"/>
          <ac:picMkLst>
            <pc:docMk/>
            <pc:sldMk cId="3594634945" sldId="438"/>
            <ac:picMk id="78" creationId="{8A10D59C-4BA9-9560-7E0A-86163481FF42}"/>
          </ac:picMkLst>
        </pc:picChg>
      </pc:sldChg>
    </pc:docChg>
  </pc:docChgLst>
  <pc:docChgLst>
    <pc:chgData name="Kevin Cole" userId="1a660cd0-8f5a-4a12-8bd6-5083e5b62f9d" providerId="ADAL" clId="{9A6CAECC-CC18-4020-998D-0D55B4F0D65E}"/>
    <pc:docChg chg="modSld">
      <pc:chgData name="Kevin Cole" userId="1a660cd0-8f5a-4a12-8bd6-5083e5b62f9d" providerId="ADAL" clId="{9A6CAECC-CC18-4020-998D-0D55B4F0D65E}" dt="2024-07-22T18:17:35.873" v="15"/>
      <pc:docMkLst>
        <pc:docMk/>
      </pc:docMkLst>
      <pc:sldChg chg="addCm">
        <pc:chgData name="Kevin Cole" userId="1a660cd0-8f5a-4a12-8bd6-5083e5b62f9d" providerId="ADAL" clId="{9A6CAECC-CC18-4020-998D-0D55B4F0D65E}" dt="2024-07-22T17:40:29.627" v="1"/>
        <pc:sldMkLst>
          <pc:docMk/>
          <pc:sldMk cId="1939002494" sldId="401"/>
        </pc:sldMkLst>
        <pc:extLst>
          <p:ext xmlns:p="http://schemas.openxmlformats.org/presentationml/2006/main" uri="{D6D511B9-2390-475A-947B-AFAB55BFBCF1}">
            <pc226:cmChg xmlns:pc226="http://schemas.microsoft.com/office/powerpoint/2022/06/main/command" chg="add">
              <pc226:chgData name="Kevin Cole" userId="1a660cd0-8f5a-4a12-8bd6-5083e5b62f9d" providerId="ADAL" clId="{9A6CAECC-CC18-4020-998D-0D55B4F0D65E}" dt="2024-07-22T17:40:29.627" v="1"/>
              <pc2:cmMkLst xmlns:pc2="http://schemas.microsoft.com/office/powerpoint/2019/9/main/command">
                <pc:docMk/>
                <pc:sldMk cId="1939002494" sldId="401"/>
                <pc2:cmMk id="{9BDE9825-0D2D-42DB-B299-408A1228A35B}"/>
              </pc2:cmMkLst>
            </pc226:cmChg>
          </p:ext>
        </pc:extLst>
      </pc:sldChg>
      <pc:sldChg chg="addCm">
        <pc:chgData name="Kevin Cole" userId="1a660cd0-8f5a-4a12-8bd6-5083e5b62f9d" providerId="ADAL" clId="{9A6CAECC-CC18-4020-998D-0D55B4F0D65E}" dt="2024-07-22T17:52:48.463" v="8"/>
        <pc:sldMkLst>
          <pc:docMk/>
          <pc:sldMk cId="244210371" sldId="406"/>
        </pc:sldMkLst>
        <pc:extLst>
          <p:ext xmlns:p="http://schemas.openxmlformats.org/presentationml/2006/main" uri="{D6D511B9-2390-475A-947B-AFAB55BFBCF1}">
            <pc226:cmChg xmlns:pc226="http://schemas.microsoft.com/office/powerpoint/2022/06/main/command" chg="add">
              <pc226:chgData name="Kevin Cole" userId="1a660cd0-8f5a-4a12-8bd6-5083e5b62f9d" providerId="ADAL" clId="{9A6CAECC-CC18-4020-998D-0D55B4F0D65E}" dt="2024-07-22T17:52:48.463" v="8"/>
              <pc2:cmMkLst xmlns:pc2="http://schemas.microsoft.com/office/powerpoint/2019/9/main/command">
                <pc:docMk/>
                <pc:sldMk cId="244210371" sldId="406"/>
                <pc2:cmMk id="{845A7442-5590-45D5-B51E-6023060A4C4F}"/>
              </pc2:cmMkLst>
            </pc226:cmChg>
            <pc226:cmChg xmlns:pc226="http://schemas.microsoft.com/office/powerpoint/2022/06/main/command" chg="add">
              <pc226:chgData name="Kevin Cole" userId="1a660cd0-8f5a-4a12-8bd6-5083e5b62f9d" providerId="ADAL" clId="{9A6CAECC-CC18-4020-998D-0D55B4F0D65E}" dt="2024-07-22T17:49:11.173" v="6"/>
              <pc2:cmMkLst xmlns:pc2="http://schemas.microsoft.com/office/powerpoint/2019/9/main/command">
                <pc:docMk/>
                <pc:sldMk cId="244210371" sldId="406"/>
                <pc2:cmMk id="{31240A57-F752-4445-A2B6-BD5659F5C02A}"/>
              </pc2:cmMkLst>
            </pc226:cmChg>
            <pc226:cmChg xmlns:pc226="http://schemas.microsoft.com/office/powerpoint/2022/06/main/command" chg="add">
              <pc226:chgData name="Kevin Cole" userId="1a660cd0-8f5a-4a12-8bd6-5083e5b62f9d" providerId="ADAL" clId="{9A6CAECC-CC18-4020-998D-0D55B4F0D65E}" dt="2024-07-22T17:50:08.295" v="7"/>
              <pc2:cmMkLst xmlns:pc2="http://schemas.microsoft.com/office/powerpoint/2019/9/main/command">
                <pc:docMk/>
                <pc:sldMk cId="244210371" sldId="406"/>
                <pc2:cmMk id="{41B68976-C0D9-4D7C-AFB4-355DC4AEBAF0}"/>
              </pc2:cmMkLst>
            </pc226:cmChg>
          </p:ext>
        </pc:extLst>
      </pc:sldChg>
      <pc:sldChg chg="addCm">
        <pc:chgData name="Kevin Cole" userId="1a660cd0-8f5a-4a12-8bd6-5083e5b62f9d" providerId="ADAL" clId="{9A6CAECC-CC18-4020-998D-0D55B4F0D65E}" dt="2024-07-22T18:00:00.254" v="10"/>
        <pc:sldMkLst>
          <pc:docMk/>
          <pc:sldMk cId="1560463688" sldId="407"/>
        </pc:sldMkLst>
        <pc:extLst>
          <p:ext xmlns:p="http://schemas.openxmlformats.org/presentationml/2006/main" uri="{D6D511B9-2390-475A-947B-AFAB55BFBCF1}">
            <pc226:cmChg xmlns:pc226="http://schemas.microsoft.com/office/powerpoint/2022/06/main/command" chg="add">
              <pc226:chgData name="Kevin Cole" userId="1a660cd0-8f5a-4a12-8bd6-5083e5b62f9d" providerId="ADAL" clId="{9A6CAECC-CC18-4020-998D-0D55B4F0D65E}" dt="2024-07-22T18:00:00.254" v="10"/>
              <pc2:cmMkLst xmlns:pc2="http://schemas.microsoft.com/office/powerpoint/2019/9/main/command">
                <pc:docMk/>
                <pc:sldMk cId="1560463688" sldId="407"/>
                <pc2:cmMk id="{5A1FBD10-012B-4A03-9F25-98C39CCC3952}"/>
              </pc2:cmMkLst>
            </pc226:cmChg>
            <pc226:cmChg xmlns:pc226="http://schemas.microsoft.com/office/powerpoint/2022/06/main/command" chg="add">
              <pc226:chgData name="Kevin Cole" userId="1a660cd0-8f5a-4a12-8bd6-5083e5b62f9d" providerId="ADAL" clId="{9A6CAECC-CC18-4020-998D-0D55B4F0D65E}" dt="2024-07-22T17:59:02.667" v="9"/>
              <pc2:cmMkLst xmlns:pc2="http://schemas.microsoft.com/office/powerpoint/2019/9/main/command">
                <pc:docMk/>
                <pc:sldMk cId="1560463688" sldId="407"/>
                <pc2:cmMk id="{CA6E081C-63B1-4EEE-B1A6-8F3F8101902B}"/>
              </pc2:cmMkLst>
            </pc226:cmChg>
          </p:ext>
        </pc:extLst>
      </pc:sldChg>
      <pc:sldChg chg="addCm">
        <pc:chgData name="Kevin Cole" userId="1a660cd0-8f5a-4a12-8bd6-5083e5b62f9d" providerId="ADAL" clId="{9A6CAECC-CC18-4020-998D-0D55B4F0D65E}" dt="2024-07-22T18:06:58.174" v="13"/>
        <pc:sldMkLst>
          <pc:docMk/>
          <pc:sldMk cId="2212360503" sldId="409"/>
        </pc:sldMkLst>
        <pc:extLst>
          <p:ext xmlns:p="http://schemas.openxmlformats.org/presentationml/2006/main" uri="{D6D511B9-2390-475A-947B-AFAB55BFBCF1}">
            <pc226:cmChg xmlns:pc226="http://schemas.microsoft.com/office/powerpoint/2022/06/main/command" chg="add">
              <pc226:chgData name="Kevin Cole" userId="1a660cd0-8f5a-4a12-8bd6-5083e5b62f9d" providerId="ADAL" clId="{9A6CAECC-CC18-4020-998D-0D55B4F0D65E}" dt="2024-07-22T18:06:58.174" v="13"/>
              <pc2:cmMkLst xmlns:pc2="http://schemas.microsoft.com/office/powerpoint/2019/9/main/command">
                <pc:docMk/>
                <pc:sldMk cId="2212360503" sldId="409"/>
                <pc2:cmMk id="{6C5ACC15-FC9A-4812-9398-79DF9DD28839}"/>
              </pc2:cmMkLst>
            </pc226:cmChg>
            <pc226:cmChg xmlns:pc226="http://schemas.microsoft.com/office/powerpoint/2022/06/main/command" chg="add">
              <pc226:chgData name="Kevin Cole" userId="1a660cd0-8f5a-4a12-8bd6-5083e5b62f9d" providerId="ADAL" clId="{9A6CAECC-CC18-4020-998D-0D55B4F0D65E}" dt="2024-07-22T18:03:26.968" v="12"/>
              <pc2:cmMkLst xmlns:pc2="http://schemas.microsoft.com/office/powerpoint/2019/9/main/command">
                <pc:docMk/>
                <pc:sldMk cId="2212360503" sldId="409"/>
                <pc2:cmMk id="{384D5771-503C-42E3-878C-6BC88D76C273}"/>
              </pc2:cmMkLst>
            </pc226:cmChg>
            <pc226:cmChg xmlns:pc226="http://schemas.microsoft.com/office/powerpoint/2022/06/main/command" chg="add">
              <pc226:chgData name="Kevin Cole" userId="1a660cd0-8f5a-4a12-8bd6-5083e5b62f9d" providerId="ADAL" clId="{9A6CAECC-CC18-4020-998D-0D55B4F0D65E}" dt="2024-07-22T18:02:38.498" v="11"/>
              <pc2:cmMkLst xmlns:pc2="http://schemas.microsoft.com/office/powerpoint/2019/9/main/command">
                <pc:docMk/>
                <pc:sldMk cId="2212360503" sldId="409"/>
                <pc2:cmMk id="{7C68B082-0E98-4B9E-8E2C-1CB9EA5D9899}"/>
              </pc2:cmMkLst>
            </pc226:cmChg>
          </p:ext>
        </pc:extLst>
      </pc:sldChg>
      <pc:sldChg chg="addCm">
        <pc:chgData name="Kevin Cole" userId="1a660cd0-8f5a-4a12-8bd6-5083e5b62f9d" providerId="ADAL" clId="{9A6CAECC-CC18-4020-998D-0D55B4F0D65E}" dt="2024-07-22T18:15:40.099" v="14"/>
        <pc:sldMkLst>
          <pc:docMk/>
          <pc:sldMk cId="3318702305" sldId="411"/>
        </pc:sldMkLst>
        <pc:extLst>
          <p:ext xmlns:p="http://schemas.openxmlformats.org/presentationml/2006/main" uri="{D6D511B9-2390-475A-947B-AFAB55BFBCF1}">
            <pc226:cmChg xmlns:pc226="http://schemas.microsoft.com/office/powerpoint/2022/06/main/command" chg="add">
              <pc226:chgData name="Kevin Cole" userId="1a660cd0-8f5a-4a12-8bd6-5083e5b62f9d" providerId="ADAL" clId="{9A6CAECC-CC18-4020-998D-0D55B4F0D65E}" dt="2024-07-22T18:15:40.099" v="14"/>
              <pc2:cmMkLst xmlns:pc2="http://schemas.microsoft.com/office/powerpoint/2019/9/main/command">
                <pc:docMk/>
                <pc:sldMk cId="3318702305" sldId="411"/>
                <pc2:cmMk id="{A85F0B41-E701-4171-A9E8-2E9FAC797E19}"/>
              </pc2:cmMkLst>
            </pc226:cmChg>
          </p:ext>
        </pc:extLst>
      </pc:sldChg>
      <pc:sldChg chg="addCm">
        <pc:chgData name="Kevin Cole" userId="1a660cd0-8f5a-4a12-8bd6-5083e5b62f9d" providerId="ADAL" clId="{9A6CAECC-CC18-4020-998D-0D55B4F0D65E}" dt="2024-07-22T18:17:35.873" v="15"/>
        <pc:sldMkLst>
          <pc:docMk/>
          <pc:sldMk cId="2708122447" sldId="412"/>
        </pc:sldMkLst>
        <pc:extLst>
          <p:ext xmlns:p="http://schemas.openxmlformats.org/presentationml/2006/main" uri="{D6D511B9-2390-475A-947B-AFAB55BFBCF1}">
            <pc226:cmChg xmlns:pc226="http://schemas.microsoft.com/office/powerpoint/2022/06/main/command" chg="add">
              <pc226:chgData name="Kevin Cole" userId="1a660cd0-8f5a-4a12-8bd6-5083e5b62f9d" providerId="ADAL" clId="{9A6CAECC-CC18-4020-998D-0D55B4F0D65E}" dt="2024-07-22T18:17:35.873" v="15"/>
              <pc2:cmMkLst xmlns:pc2="http://schemas.microsoft.com/office/powerpoint/2019/9/main/command">
                <pc:docMk/>
                <pc:sldMk cId="2708122447" sldId="412"/>
                <pc2:cmMk id="{119B3764-DAD4-4B54-8C8F-ECE18B7954B4}"/>
              </pc2:cmMkLst>
            </pc226:cmChg>
          </p:ext>
        </pc:extLst>
      </pc:sldChg>
      <pc:sldChg chg="modSp mod">
        <pc:chgData name="Kevin Cole" userId="1a660cd0-8f5a-4a12-8bd6-5083e5b62f9d" providerId="ADAL" clId="{9A6CAECC-CC18-4020-998D-0D55B4F0D65E}" dt="2024-07-22T17:40:47.150" v="3" actId="14100"/>
        <pc:sldMkLst>
          <pc:docMk/>
          <pc:sldMk cId="4070648938" sldId="413"/>
        </pc:sldMkLst>
        <pc:spChg chg="mod">
          <ac:chgData name="Kevin Cole" userId="1a660cd0-8f5a-4a12-8bd6-5083e5b62f9d" providerId="ADAL" clId="{9A6CAECC-CC18-4020-998D-0D55B4F0D65E}" dt="2024-07-22T17:40:47.150" v="3" actId="14100"/>
          <ac:spMkLst>
            <pc:docMk/>
            <pc:sldMk cId="4070648938" sldId="413"/>
            <ac:spMk id="3" creationId="{A46E615F-EC73-3D8F-4BB2-3131052C4960}"/>
          </ac:spMkLst>
        </pc:spChg>
      </pc:sldChg>
      <pc:sldChg chg="addCm">
        <pc:chgData name="Kevin Cole" userId="1a660cd0-8f5a-4a12-8bd6-5083e5b62f9d" providerId="ADAL" clId="{9A6CAECC-CC18-4020-998D-0D55B4F0D65E}" dt="2024-07-22T17:45:46.891" v="4"/>
        <pc:sldMkLst>
          <pc:docMk/>
          <pc:sldMk cId="989452443" sldId="414"/>
        </pc:sldMkLst>
        <pc:extLst>
          <p:ext xmlns:p="http://schemas.openxmlformats.org/presentationml/2006/main" uri="{D6D511B9-2390-475A-947B-AFAB55BFBCF1}">
            <pc226:cmChg xmlns:pc226="http://schemas.microsoft.com/office/powerpoint/2022/06/main/command" chg="add">
              <pc226:chgData name="Kevin Cole" userId="1a660cd0-8f5a-4a12-8bd6-5083e5b62f9d" providerId="ADAL" clId="{9A6CAECC-CC18-4020-998D-0D55B4F0D65E}" dt="2024-07-22T17:45:46.891" v="4"/>
              <pc2:cmMkLst xmlns:pc2="http://schemas.microsoft.com/office/powerpoint/2019/9/main/command">
                <pc:docMk/>
                <pc:sldMk cId="989452443" sldId="414"/>
                <pc2:cmMk id="{7C30E70C-0735-4C49-933F-9FC0676DA396}"/>
              </pc2:cmMkLst>
            </pc226:cmChg>
          </p:ext>
        </pc:extLst>
      </pc:sldChg>
      <pc:sldChg chg="addCm">
        <pc:chgData name="Kevin Cole" userId="1a660cd0-8f5a-4a12-8bd6-5083e5b62f9d" providerId="ADAL" clId="{9A6CAECC-CC18-4020-998D-0D55B4F0D65E}" dt="2024-07-22T17:39:52.602" v="0"/>
        <pc:sldMkLst>
          <pc:docMk/>
          <pc:sldMk cId="1599949471" sldId="417"/>
        </pc:sldMkLst>
        <pc:extLst>
          <p:ext xmlns:p="http://schemas.openxmlformats.org/presentationml/2006/main" uri="{D6D511B9-2390-475A-947B-AFAB55BFBCF1}">
            <pc226:cmChg xmlns:pc226="http://schemas.microsoft.com/office/powerpoint/2022/06/main/command" chg="add">
              <pc226:chgData name="Kevin Cole" userId="1a660cd0-8f5a-4a12-8bd6-5083e5b62f9d" providerId="ADAL" clId="{9A6CAECC-CC18-4020-998D-0D55B4F0D65E}" dt="2024-07-22T17:39:52.602" v="0"/>
              <pc2:cmMkLst xmlns:pc2="http://schemas.microsoft.com/office/powerpoint/2019/9/main/command">
                <pc:docMk/>
                <pc:sldMk cId="1599949471" sldId="417"/>
                <pc2:cmMk id="{A5E7781F-A624-4843-8048-9C9964B29923}"/>
              </pc2:cmMkLst>
            </pc226:cmChg>
          </p:ext>
        </pc:extLst>
      </pc:sldChg>
      <pc:sldChg chg="addCm">
        <pc:chgData name="Kevin Cole" userId="1a660cd0-8f5a-4a12-8bd6-5083e5b62f9d" providerId="ADAL" clId="{9A6CAECC-CC18-4020-998D-0D55B4F0D65E}" dt="2024-07-22T17:47:39.973" v="5"/>
        <pc:sldMkLst>
          <pc:docMk/>
          <pc:sldMk cId="235334932" sldId="418"/>
        </pc:sldMkLst>
        <pc:extLst>
          <p:ext xmlns:p="http://schemas.openxmlformats.org/presentationml/2006/main" uri="{D6D511B9-2390-475A-947B-AFAB55BFBCF1}">
            <pc226:cmChg xmlns:pc226="http://schemas.microsoft.com/office/powerpoint/2022/06/main/command" chg="add">
              <pc226:chgData name="Kevin Cole" userId="1a660cd0-8f5a-4a12-8bd6-5083e5b62f9d" providerId="ADAL" clId="{9A6CAECC-CC18-4020-998D-0D55B4F0D65E}" dt="2024-07-22T17:47:39.973" v="5"/>
              <pc2:cmMkLst xmlns:pc2="http://schemas.microsoft.com/office/powerpoint/2019/9/main/command">
                <pc:docMk/>
                <pc:sldMk cId="235334932" sldId="418"/>
                <pc2:cmMk id="{7213C312-6CB1-4DDC-A33C-3BA2821C5973}"/>
              </pc2:cmMkLst>
            </pc226:cmChg>
          </p:ext>
        </pc:extLst>
      </pc:sldChg>
    </pc:docChg>
  </pc:docChgLst>
  <pc:docChgLst>
    <pc:chgData name="Michelle Han" userId="S::michelle.han@infor.com::a2ef0767-7dee-457f-90b7-3a1ac193cc19" providerId="AD" clId="Web-{ACFD344A-7F59-E8BA-415B-263755F98DA8}"/>
    <pc:docChg chg="addSld delSld modSld sldOrd modSection">
      <pc:chgData name="Michelle Han" userId="S::michelle.han@infor.com::a2ef0767-7dee-457f-90b7-3a1ac193cc19" providerId="AD" clId="Web-{ACFD344A-7F59-E8BA-415B-263755F98DA8}" dt="2024-07-22T17:15:54.744" v="1188" actId="20577"/>
      <pc:docMkLst>
        <pc:docMk/>
      </pc:docMkLst>
      <pc:sldChg chg="del">
        <pc:chgData name="Michelle Han" userId="S::michelle.han@infor.com::a2ef0767-7dee-457f-90b7-3a1ac193cc19" providerId="AD" clId="Web-{ACFD344A-7F59-E8BA-415B-263755F98DA8}" dt="2024-07-22T15:34:51.676" v="751"/>
        <pc:sldMkLst>
          <pc:docMk/>
          <pc:sldMk cId="991954885" sldId="345"/>
        </pc:sldMkLst>
      </pc:sldChg>
      <pc:sldChg chg="modSp ord">
        <pc:chgData name="Michelle Han" userId="S::michelle.han@infor.com::a2ef0767-7dee-457f-90b7-3a1ac193cc19" providerId="AD" clId="Web-{ACFD344A-7F59-E8BA-415B-263755F98DA8}" dt="2024-07-21T19:56:22.379" v="20"/>
        <pc:sldMkLst>
          <pc:docMk/>
          <pc:sldMk cId="1939002494" sldId="401"/>
        </pc:sldMkLst>
        <pc:spChg chg="mod">
          <ac:chgData name="Michelle Han" userId="S::michelle.han@infor.com::a2ef0767-7dee-457f-90b7-3a1ac193cc19" providerId="AD" clId="Web-{ACFD344A-7F59-E8BA-415B-263755F98DA8}" dt="2024-07-21T19:55:25.174" v="17" actId="20577"/>
          <ac:spMkLst>
            <pc:docMk/>
            <pc:sldMk cId="1939002494" sldId="401"/>
            <ac:spMk id="6" creationId="{D50A38FE-357F-E3FF-8B04-E61768DC1B23}"/>
          </ac:spMkLst>
        </pc:spChg>
        <pc:spChg chg="mod">
          <ac:chgData name="Michelle Han" userId="S::michelle.han@infor.com::a2ef0767-7dee-457f-90b7-3a1ac193cc19" providerId="AD" clId="Web-{ACFD344A-7F59-E8BA-415B-263755F98DA8}" dt="2024-07-21T19:55:06.251" v="15" actId="20577"/>
          <ac:spMkLst>
            <pc:docMk/>
            <pc:sldMk cId="1939002494" sldId="401"/>
            <ac:spMk id="8" creationId="{BE5F4147-6721-966C-6045-0B5079905409}"/>
          </ac:spMkLst>
        </pc:spChg>
      </pc:sldChg>
      <pc:sldChg chg="modSp del">
        <pc:chgData name="Michelle Han" userId="S::michelle.han@infor.com::a2ef0767-7dee-457f-90b7-3a1ac193cc19" providerId="AD" clId="Web-{ACFD344A-7F59-E8BA-415B-263755F98DA8}" dt="2024-07-21T20:11:53.654" v="410"/>
        <pc:sldMkLst>
          <pc:docMk/>
          <pc:sldMk cId="3323591076" sldId="402"/>
        </pc:sldMkLst>
        <pc:spChg chg="mod">
          <ac:chgData name="Michelle Han" userId="S::michelle.han@infor.com::a2ef0767-7dee-457f-90b7-3a1ac193cc19" providerId="AD" clId="Web-{ACFD344A-7F59-E8BA-415B-263755F98DA8}" dt="2024-07-21T19:57:22.819" v="52" actId="20577"/>
          <ac:spMkLst>
            <pc:docMk/>
            <pc:sldMk cId="3323591076" sldId="402"/>
            <ac:spMk id="3" creationId="{044B0ECE-E43E-F95C-6BED-B8DA5B4E9612}"/>
          </ac:spMkLst>
        </pc:spChg>
        <pc:spChg chg="mod">
          <ac:chgData name="Michelle Han" userId="S::michelle.han@infor.com::a2ef0767-7dee-457f-90b7-3a1ac193cc19" providerId="AD" clId="Web-{ACFD344A-7F59-E8BA-415B-263755F98DA8}" dt="2024-07-21T19:57:39.554" v="58" actId="20577"/>
          <ac:spMkLst>
            <pc:docMk/>
            <pc:sldMk cId="3323591076" sldId="402"/>
            <ac:spMk id="4" creationId="{93EB1F55-2FE7-0904-591E-E7C02FFADCC9}"/>
          </ac:spMkLst>
        </pc:spChg>
      </pc:sldChg>
      <pc:sldChg chg="del">
        <pc:chgData name="Michelle Han" userId="S::michelle.han@infor.com::a2ef0767-7dee-457f-90b7-3a1ac193cc19" providerId="AD" clId="Web-{ACFD344A-7F59-E8BA-415B-263755F98DA8}" dt="2024-07-21T20:20:39.942" v="468"/>
        <pc:sldMkLst>
          <pc:docMk/>
          <pc:sldMk cId="1691806822" sldId="403"/>
        </pc:sldMkLst>
      </pc:sldChg>
      <pc:sldChg chg="del">
        <pc:chgData name="Michelle Han" userId="S::michelle.han@infor.com::a2ef0767-7dee-457f-90b7-3a1ac193cc19" providerId="AD" clId="Web-{ACFD344A-7F59-E8BA-415B-263755F98DA8}" dt="2024-07-22T15:28:53.402" v="666"/>
        <pc:sldMkLst>
          <pc:docMk/>
          <pc:sldMk cId="3258633950" sldId="404"/>
        </pc:sldMkLst>
      </pc:sldChg>
      <pc:sldChg chg="del">
        <pc:chgData name="Michelle Han" userId="S::michelle.han@infor.com::a2ef0767-7dee-457f-90b7-3a1ac193cc19" providerId="AD" clId="Web-{ACFD344A-7F59-E8BA-415B-263755F98DA8}" dt="2024-07-22T16:52:31.941" v="989"/>
        <pc:sldMkLst>
          <pc:docMk/>
          <pc:sldMk cId="937468477" sldId="405"/>
        </pc:sldMkLst>
      </pc:sldChg>
      <pc:sldChg chg="addSp delSp modSp add replId modNotes">
        <pc:chgData name="Michelle Han" userId="S::michelle.han@infor.com::a2ef0767-7dee-457f-90b7-3a1ac193cc19" providerId="AD" clId="Web-{ACFD344A-7F59-E8BA-415B-263755F98DA8}" dt="2024-07-22T17:15:54.744" v="1188" actId="20577"/>
        <pc:sldMkLst>
          <pc:docMk/>
          <pc:sldMk cId="4070648938" sldId="413"/>
        </pc:sldMkLst>
        <pc:spChg chg="mod">
          <ac:chgData name="Michelle Han" userId="S::michelle.han@infor.com::a2ef0767-7dee-457f-90b7-3a1ac193cc19" providerId="AD" clId="Web-{ACFD344A-7F59-E8BA-415B-263755F98DA8}" dt="2024-07-22T17:15:54.744" v="1188" actId="20577"/>
          <ac:spMkLst>
            <pc:docMk/>
            <pc:sldMk cId="4070648938" sldId="413"/>
            <ac:spMk id="3" creationId="{A46E615F-EC73-3D8F-4BB2-3131052C4960}"/>
          </ac:spMkLst>
        </pc:spChg>
        <pc:spChg chg="mod">
          <ac:chgData name="Michelle Han" userId="S::michelle.han@infor.com::a2ef0767-7dee-457f-90b7-3a1ac193cc19" providerId="AD" clId="Web-{ACFD344A-7F59-E8BA-415B-263755F98DA8}" dt="2024-07-21T20:00:11.201" v="73" actId="20577"/>
          <ac:spMkLst>
            <pc:docMk/>
            <pc:sldMk cId="4070648938" sldId="413"/>
            <ac:spMk id="4" creationId="{CD1EF065-4ED5-9859-F47D-337BADF3E461}"/>
          </ac:spMkLst>
        </pc:spChg>
        <pc:spChg chg="mod">
          <ac:chgData name="Michelle Han" userId="S::michelle.han@infor.com::a2ef0767-7dee-457f-90b7-3a1ac193cc19" providerId="AD" clId="Web-{ACFD344A-7F59-E8BA-415B-263755F98DA8}" dt="2024-07-22T17:11:04.142" v="1095" actId="20577"/>
          <ac:spMkLst>
            <pc:docMk/>
            <pc:sldMk cId="4070648938" sldId="413"/>
            <ac:spMk id="9" creationId="{C6111F8B-CFBD-181A-F94E-0777BD9B9AD5}"/>
          </ac:spMkLst>
        </pc:spChg>
        <pc:spChg chg="mod">
          <ac:chgData name="Michelle Han" userId="S::michelle.han@infor.com::a2ef0767-7dee-457f-90b7-3a1ac193cc19" providerId="AD" clId="Web-{ACFD344A-7F59-E8BA-415B-263755F98DA8}" dt="2024-07-22T17:08:11.450" v="992" actId="20577"/>
          <ac:spMkLst>
            <pc:docMk/>
            <pc:sldMk cId="4070648938" sldId="413"/>
            <ac:spMk id="42" creationId="{11500D39-C6D0-4416-5754-409515371818}"/>
          </ac:spMkLst>
        </pc:spChg>
        <pc:grpChg chg="del">
          <ac:chgData name="Michelle Han" userId="S::michelle.han@infor.com::a2ef0767-7dee-457f-90b7-3a1ac193cc19" providerId="AD" clId="Web-{ACFD344A-7F59-E8BA-415B-263755F98DA8}" dt="2024-07-21T20:14:07.800" v="417"/>
          <ac:grpSpMkLst>
            <pc:docMk/>
            <pc:sldMk cId="4070648938" sldId="413"/>
            <ac:grpSpMk id="5" creationId="{0BF3BEFF-77CD-1FE4-3DC9-35E174819411}"/>
          </ac:grpSpMkLst>
        </pc:grpChg>
        <pc:grpChg chg="del">
          <ac:chgData name="Michelle Han" userId="S::michelle.han@infor.com::a2ef0767-7dee-457f-90b7-3a1ac193cc19" providerId="AD" clId="Web-{ACFD344A-7F59-E8BA-415B-263755F98DA8}" dt="2024-07-21T20:15:38.210" v="435"/>
          <ac:grpSpMkLst>
            <pc:docMk/>
            <pc:sldMk cId="4070648938" sldId="413"/>
            <ac:grpSpMk id="10" creationId="{E0EAF822-DB3E-0FA6-1563-7A162D4D328C}"/>
          </ac:grpSpMkLst>
        </pc:grpChg>
        <pc:picChg chg="add mod ord">
          <ac:chgData name="Michelle Han" userId="S::michelle.han@infor.com::a2ef0767-7dee-457f-90b7-3a1ac193cc19" providerId="AD" clId="Web-{ACFD344A-7F59-E8BA-415B-263755F98DA8}" dt="2024-07-21T20:14:05.222" v="416"/>
          <ac:picMkLst>
            <pc:docMk/>
            <pc:sldMk cId="4070648938" sldId="413"/>
            <ac:picMk id="20" creationId="{F81C00D1-033E-9530-F231-594B41A28C66}"/>
          </ac:picMkLst>
        </pc:picChg>
        <pc:picChg chg="add del mod ord">
          <ac:chgData name="Michelle Han" userId="S::michelle.han@infor.com::a2ef0767-7dee-457f-90b7-3a1ac193cc19" providerId="AD" clId="Web-{ACFD344A-7F59-E8BA-415B-263755F98DA8}" dt="2024-07-21T20:15:40.898" v="436" actId="1076"/>
          <ac:picMkLst>
            <pc:docMk/>
            <pc:sldMk cId="4070648938" sldId="413"/>
            <ac:picMk id="22" creationId="{51804DE3-5904-81B6-F8D0-5677C842E32A}"/>
          </ac:picMkLst>
        </pc:picChg>
      </pc:sldChg>
      <pc:sldChg chg="addSp delSp modSp add replId modNotes">
        <pc:chgData name="Michelle Han" userId="S::michelle.han@infor.com::a2ef0767-7dee-457f-90b7-3a1ac193cc19" providerId="AD" clId="Web-{ACFD344A-7F59-E8BA-415B-263755F98DA8}" dt="2024-07-22T13:28:34.429" v="496" actId="20577"/>
        <pc:sldMkLst>
          <pc:docMk/>
          <pc:sldMk cId="989452443" sldId="414"/>
        </pc:sldMkLst>
        <pc:spChg chg="add mod">
          <ac:chgData name="Michelle Han" userId="S::michelle.han@infor.com::a2ef0767-7dee-457f-90b7-3a1ac193cc19" providerId="AD" clId="Web-{ACFD344A-7F59-E8BA-415B-263755F98DA8}" dt="2024-07-21T20:18:17.873" v="449"/>
          <ac:spMkLst>
            <pc:docMk/>
            <pc:sldMk cId="989452443" sldId="414"/>
            <ac:spMk id="2" creationId="{ADF82C20-B2BA-C6EC-9BC8-6192A54125D6}"/>
          </ac:spMkLst>
        </pc:spChg>
        <pc:spChg chg="add mod">
          <ac:chgData name="Michelle Han" userId="S::michelle.han@infor.com::a2ef0767-7dee-457f-90b7-3a1ac193cc19" providerId="AD" clId="Web-{ACFD344A-7F59-E8BA-415B-263755F98DA8}" dt="2024-07-21T20:18:47.218" v="455"/>
          <ac:spMkLst>
            <pc:docMk/>
            <pc:sldMk cId="989452443" sldId="414"/>
            <ac:spMk id="4" creationId="{4F13D2B6-7A39-FE89-9315-BAACF2009774}"/>
          </ac:spMkLst>
        </pc:spChg>
        <pc:spChg chg="mod">
          <ac:chgData name="Michelle Han" userId="S::michelle.han@infor.com::a2ef0767-7dee-457f-90b7-3a1ac193cc19" providerId="AD" clId="Web-{ACFD344A-7F59-E8BA-415B-263755F98DA8}" dt="2024-07-22T13:28:34.429" v="496" actId="20577"/>
          <ac:spMkLst>
            <pc:docMk/>
            <pc:sldMk cId="989452443" sldId="414"/>
            <ac:spMk id="5" creationId="{90731CA4-1DD0-AD1C-CD3C-9C6054FBAA18}"/>
          </ac:spMkLst>
        </pc:spChg>
        <pc:spChg chg="mod">
          <ac:chgData name="Michelle Han" userId="S::michelle.han@infor.com::a2ef0767-7dee-457f-90b7-3a1ac193cc19" providerId="AD" clId="Web-{ACFD344A-7F59-E8BA-415B-263755F98DA8}" dt="2024-07-21T20:17:24.340" v="439" actId="20577"/>
          <ac:spMkLst>
            <pc:docMk/>
            <pc:sldMk cId="989452443" sldId="414"/>
            <ac:spMk id="6" creationId="{936C6955-3377-2BE4-266D-381848743328}"/>
          </ac:spMkLst>
        </pc:spChg>
        <pc:spChg chg="add mod">
          <ac:chgData name="Michelle Han" userId="S::michelle.han@infor.com::a2ef0767-7dee-457f-90b7-3a1ac193cc19" providerId="AD" clId="Web-{ACFD344A-7F59-E8BA-415B-263755F98DA8}" dt="2024-07-21T20:19:36.439" v="461"/>
          <ac:spMkLst>
            <pc:docMk/>
            <pc:sldMk cId="989452443" sldId="414"/>
            <ac:spMk id="9" creationId="{BDC7E3ED-D771-FA1B-297D-E775ADDF862A}"/>
          </ac:spMkLst>
        </pc:spChg>
        <pc:spChg chg="add mod">
          <ac:chgData name="Michelle Han" userId="S::michelle.han@infor.com::a2ef0767-7dee-457f-90b7-3a1ac193cc19" providerId="AD" clId="Web-{ACFD344A-7F59-E8BA-415B-263755F98DA8}" dt="2024-07-21T20:20:27.082" v="467"/>
          <ac:spMkLst>
            <pc:docMk/>
            <pc:sldMk cId="989452443" sldId="414"/>
            <ac:spMk id="11" creationId="{978359AA-9C83-FC40-68C1-A98D9867220C}"/>
          </ac:spMkLst>
        </pc:spChg>
        <pc:spChg chg="del mod">
          <ac:chgData name="Michelle Han" userId="S::michelle.han@infor.com::a2ef0767-7dee-457f-90b7-3a1ac193cc19" providerId="AD" clId="Web-{ACFD344A-7F59-E8BA-415B-263755F98DA8}" dt="2024-07-21T20:17:56.263" v="445"/>
          <ac:spMkLst>
            <pc:docMk/>
            <pc:sldMk cId="989452443" sldId="414"/>
            <ac:spMk id="13" creationId="{39C4C0E5-C7CE-D960-BE35-D06E5B246D61}"/>
          </ac:spMkLst>
        </pc:spChg>
        <pc:picChg chg="mod modCrop">
          <ac:chgData name="Michelle Han" userId="S::michelle.han@infor.com::a2ef0767-7dee-457f-90b7-3a1ac193cc19" providerId="AD" clId="Web-{ACFD344A-7F59-E8BA-415B-263755F98DA8}" dt="2024-07-21T20:20:27.066" v="465"/>
          <ac:picMkLst>
            <pc:docMk/>
            <pc:sldMk cId="989452443" sldId="414"/>
            <ac:picMk id="8" creationId="{69EA1227-CC66-7018-1099-B262A015BBE6}"/>
          </ac:picMkLst>
        </pc:picChg>
      </pc:sldChg>
      <pc:sldChg chg="addSp modSp add mod replId modClrScheme chgLayout modNotes">
        <pc:chgData name="Michelle Han" userId="S::michelle.han@infor.com::a2ef0767-7dee-457f-90b7-3a1ac193cc19" providerId="AD" clId="Web-{ACFD344A-7F59-E8BA-415B-263755F98DA8}" dt="2024-07-22T15:32:15.688" v="700" actId="20577"/>
        <pc:sldMkLst>
          <pc:docMk/>
          <pc:sldMk cId="3087644088" sldId="415"/>
        </pc:sldMkLst>
        <pc:spChg chg="mod">
          <ac:chgData name="Michelle Han" userId="S::michelle.han@infor.com::a2ef0767-7dee-457f-90b7-3a1ac193cc19" providerId="AD" clId="Web-{ACFD344A-7F59-E8BA-415B-263755F98DA8}" dt="2024-07-22T15:31:46.203" v="694"/>
          <ac:spMkLst>
            <pc:docMk/>
            <pc:sldMk cId="3087644088" sldId="415"/>
            <ac:spMk id="2" creationId="{7ECFCCEE-E6AE-D4D2-C14F-E4BF0F76F526}"/>
          </ac:spMkLst>
        </pc:spChg>
        <pc:spChg chg="mod ord">
          <ac:chgData name="Michelle Han" userId="S::michelle.han@infor.com::a2ef0767-7dee-457f-90b7-3a1ac193cc19" providerId="AD" clId="Web-{ACFD344A-7F59-E8BA-415B-263755F98DA8}" dt="2024-07-22T15:32:15.688" v="700" actId="20577"/>
          <ac:spMkLst>
            <pc:docMk/>
            <pc:sldMk cId="3087644088" sldId="415"/>
            <ac:spMk id="3" creationId="{A6DAADEC-6EEA-1AC8-5D98-AAE23E7F9566}"/>
          </ac:spMkLst>
        </pc:spChg>
        <pc:spChg chg="add mod">
          <ac:chgData name="Michelle Han" userId="S::michelle.han@infor.com::a2ef0767-7dee-457f-90b7-3a1ac193cc19" providerId="AD" clId="Web-{ACFD344A-7F59-E8BA-415B-263755F98DA8}" dt="2024-07-22T15:31:46.203" v="694"/>
          <ac:spMkLst>
            <pc:docMk/>
            <pc:sldMk cId="3087644088" sldId="415"/>
            <ac:spMk id="5" creationId="{72678C51-E820-B966-A0EE-42C3CE8FC037}"/>
          </ac:spMkLst>
        </pc:spChg>
        <pc:picChg chg="add mod">
          <ac:chgData name="Michelle Han" userId="S::michelle.han@infor.com::a2ef0767-7dee-457f-90b7-3a1ac193cc19" providerId="AD" clId="Web-{ACFD344A-7F59-E8BA-415B-263755F98DA8}" dt="2024-07-22T15:31:46.203" v="694"/>
          <ac:picMkLst>
            <pc:docMk/>
            <pc:sldMk cId="3087644088" sldId="415"/>
            <ac:picMk id="4" creationId="{AD764FB2-E8ED-FF18-D2C1-3919E3071EFC}"/>
          </ac:picMkLst>
        </pc:picChg>
      </pc:sldChg>
      <pc:sldChg chg="modSp add replId">
        <pc:chgData name="Michelle Han" userId="S::michelle.han@infor.com::a2ef0767-7dee-457f-90b7-3a1ac193cc19" providerId="AD" clId="Web-{ACFD344A-7F59-E8BA-415B-263755F98DA8}" dt="2024-07-22T15:34:45.332" v="750" actId="20577"/>
        <pc:sldMkLst>
          <pc:docMk/>
          <pc:sldMk cId="2034807225" sldId="416"/>
        </pc:sldMkLst>
        <pc:spChg chg="mod">
          <ac:chgData name="Michelle Han" userId="S::michelle.han@infor.com::a2ef0767-7dee-457f-90b7-3a1ac193cc19" providerId="AD" clId="Web-{ACFD344A-7F59-E8BA-415B-263755F98DA8}" dt="2024-07-22T15:33:34.815" v="709" actId="20577"/>
          <ac:spMkLst>
            <pc:docMk/>
            <pc:sldMk cId="2034807225" sldId="416"/>
            <ac:spMk id="3" creationId="{01468086-9238-C63C-82DB-C6750B32BD50}"/>
          </ac:spMkLst>
        </pc:spChg>
        <pc:spChg chg="mod">
          <ac:chgData name="Michelle Han" userId="S::michelle.han@infor.com::a2ef0767-7dee-457f-90b7-3a1ac193cc19" providerId="AD" clId="Web-{ACFD344A-7F59-E8BA-415B-263755F98DA8}" dt="2024-07-22T15:33:50.456" v="717" actId="20577"/>
          <ac:spMkLst>
            <pc:docMk/>
            <pc:sldMk cId="2034807225" sldId="416"/>
            <ac:spMk id="5" creationId="{C53BAF8A-8EAE-4E8F-E110-2B9F959261D7}"/>
          </ac:spMkLst>
        </pc:spChg>
        <pc:spChg chg="mod">
          <ac:chgData name="Michelle Han" userId="S::michelle.han@infor.com::a2ef0767-7dee-457f-90b7-3a1ac193cc19" providerId="AD" clId="Web-{ACFD344A-7F59-E8BA-415B-263755F98DA8}" dt="2024-07-22T15:33:56.190" v="726" actId="20577"/>
          <ac:spMkLst>
            <pc:docMk/>
            <pc:sldMk cId="2034807225" sldId="416"/>
            <ac:spMk id="7" creationId="{7CE1FC1E-586C-8020-0423-D81152C5EFF3}"/>
          </ac:spMkLst>
        </pc:spChg>
        <pc:spChg chg="mod">
          <ac:chgData name="Michelle Han" userId="S::michelle.han@infor.com::a2ef0767-7dee-457f-90b7-3a1ac193cc19" providerId="AD" clId="Web-{ACFD344A-7F59-E8BA-415B-263755F98DA8}" dt="2024-07-22T15:34:03.846" v="730" actId="20577"/>
          <ac:spMkLst>
            <pc:docMk/>
            <pc:sldMk cId="2034807225" sldId="416"/>
            <ac:spMk id="9" creationId="{2719F83A-964F-470B-3660-39E1D6BD96DA}"/>
          </ac:spMkLst>
        </pc:spChg>
        <pc:spChg chg="mod">
          <ac:chgData name="Michelle Han" userId="S::michelle.han@infor.com::a2ef0767-7dee-457f-90b7-3a1ac193cc19" providerId="AD" clId="Web-{ACFD344A-7F59-E8BA-415B-263755F98DA8}" dt="2024-07-22T15:34:18.003" v="736" actId="20577"/>
          <ac:spMkLst>
            <pc:docMk/>
            <pc:sldMk cId="2034807225" sldId="416"/>
            <ac:spMk id="11" creationId="{F014674E-B284-537B-E66D-986BED1A843E}"/>
          </ac:spMkLst>
        </pc:spChg>
        <pc:spChg chg="mod">
          <ac:chgData name="Michelle Han" userId="S::michelle.han@infor.com::a2ef0767-7dee-457f-90b7-3a1ac193cc19" providerId="AD" clId="Web-{ACFD344A-7F59-E8BA-415B-263755F98DA8}" dt="2024-07-22T15:34:33.097" v="741" actId="20577"/>
          <ac:spMkLst>
            <pc:docMk/>
            <pc:sldMk cId="2034807225" sldId="416"/>
            <ac:spMk id="15" creationId="{A2DE78A0-C645-155A-F9A7-0C17B9EF22D5}"/>
          </ac:spMkLst>
        </pc:spChg>
        <pc:spChg chg="mod">
          <ac:chgData name="Michelle Han" userId="S::michelle.han@infor.com::a2ef0767-7dee-457f-90b7-3a1ac193cc19" providerId="AD" clId="Web-{ACFD344A-7F59-E8BA-415B-263755F98DA8}" dt="2024-07-22T15:33:29.596" v="705" actId="20577"/>
          <ac:spMkLst>
            <pc:docMk/>
            <pc:sldMk cId="2034807225" sldId="416"/>
            <ac:spMk id="16" creationId="{AA0B60FD-23F5-1A42-F30A-2251BA22A875}"/>
          </ac:spMkLst>
        </pc:spChg>
        <pc:spChg chg="mod">
          <ac:chgData name="Michelle Han" userId="S::michelle.han@infor.com::a2ef0767-7dee-457f-90b7-3a1ac193cc19" providerId="AD" clId="Web-{ACFD344A-7F59-E8BA-415B-263755F98DA8}" dt="2024-07-22T15:34:45.332" v="750" actId="20577"/>
          <ac:spMkLst>
            <pc:docMk/>
            <pc:sldMk cId="2034807225" sldId="416"/>
            <ac:spMk id="18" creationId="{D0B85FD9-28F7-B7E3-C1D1-43E319658A90}"/>
          </ac:spMkLst>
        </pc:spChg>
      </pc:sldChg>
      <pc:sldChg chg="addSp delSp modSp add replId">
        <pc:chgData name="Michelle Han" userId="S::michelle.han@infor.com::a2ef0767-7dee-457f-90b7-3a1ac193cc19" providerId="AD" clId="Web-{ACFD344A-7F59-E8BA-415B-263755F98DA8}" dt="2024-07-22T16:42:53.019" v="845" actId="1076"/>
        <pc:sldMkLst>
          <pc:docMk/>
          <pc:sldMk cId="1599949471" sldId="417"/>
        </pc:sldMkLst>
        <pc:spChg chg="mod">
          <ac:chgData name="Michelle Han" userId="S::michelle.han@infor.com::a2ef0767-7dee-457f-90b7-3a1ac193cc19" providerId="AD" clId="Web-{ACFD344A-7F59-E8BA-415B-263755F98DA8}" dt="2024-07-22T15:36:13.896" v="759" actId="20577"/>
          <ac:spMkLst>
            <pc:docMk/>
            <pc:sldMk cId="1599949471" sldId="417"/>
            <ac:spMk id="6" creationId="{936C6955-3377-2BE4-266D-381848743328}"/>
          </ac:spMkLst>
        </pc:spChg>
        <pc:spChg chg="mod">
          <ac:chgData name="Michelle Han" userId="S::michelle.han@infor.com::a2ef0767-7dee-457f-90b7-3a1ac193cc19" providerId="AD" clId="Web-{ACFD344A-7F59-E8BA-415B-263755F98DA8}" dt="2024-07-22T16:40:47.906" v="794" actId="1076"/>
          <ac:spMkLst>
            <pc:docMk/>
            <pc:sldMk cId="1599949471" sldId="417"/>
            <ac:spMk id="12" creationId="{B16E561D-B16B-5969-6B70-924E6084B1E5}"/>
          </ac:spMkLst>
        </pc:spChg>
        <pc:spChg chg="mod">
          <ac:chgData name="Michelle Han" userId="S::michelle.han@infor.com::a2ef0767-7dee-457f-90b7-3a1ac193cc19" providerId="AD" clId="Web-{ACFD344A-7F59-E8BA-415B-263755F98DA8}" dt="2024-07-22T16:41:29.861" v="820" actId="1076"/>
          <ac:spMkLst>
            <pc:docMk/>
            <pc:sldMk cId="1599949471" sldId="417"/>
            <ac:spMk id="23" creationId="{E3B7065B-941E-1F1C-BE91-269204235628}"/>
          </ac:spMkLst>
        </pc:spChg>
        <pc:spChg chg="mod">
          <ac:chgData name="Michelle Han" userId="S::michelle.han@infor.com::a2ef0767-7dee-457f-90b7-3a1ac193cc19" providerId="AD" clId="Web-{ACFD344A-7F59-E8BA-415B-263755F98DA8}" dt="2024-07-22T16:42:53.019" v="845" actId="1076"/>
          <ac:spMkLst>
            <pc:docMk/>
            <pc:sldMk cId="1599949471" sldId="417"/>
            <ac:spMk id="34" creationId="{003C7FB0-E8B5-757B-5B90-1E268F72931F}"/>
          </ac:spMkLst>
        </pc:spChg>
        <pc:grpChg chg="del">
          <ac:chgData name="Michelle Han" userId="S::michelle.han@infor.com::a2ef0767-7dee-457f-90b7-3a1ac193cc19" providerId="AD" clId="Web-{ACFD344A-7F59-E8BA-415B-263755F98DA8}" dt="2024-07-22T15:40:08.026" v="765"/>
          <ac:grpSpMkLst>
            <pc:docMk/>
            <pc:sldMk cId="1599949471" sldId="417"/>
            <ac:grpSpMk id="13" creationId="{95BA89A4-7430-A49D-6B2B-2B6AD8C563FA}"/>
          </ac:grpSpMkLst>
        </pc:grpChg>
        <pc:grpChg chg="del">
          <ac:chgData name="Michelle Han" userId="S::michelle.han@infor.com::a2ef0767-7dee-457f-90b7-3a1ac193cc19" providerId="AD" clId="Web-{ACFD344A-7F59-E8BA-415B-263755F98DA8}" dt="2024-07-22T15:40:54.199" v="767"/>
          <ac:grpSpMkLst>
            <pc:docMk/>
            <pc:sldMk cId="1599949471" sldId="417"/>
            <ac:grpSpMk id="24" creationId="{A69B27BE-E9AD-40B4-A00D-2CA7236D8DF0}"/>
          </ac:grpSpMkLst>
        </pc:grpChg>
        <pc:grpChg chg="del">
          <ac:chgData name="Michelle Han" userId="S::michelle.han@infor.com::a2ef0767-7dee-457f-90b7-3a1ac193cc19" providerId="AD" clId="Web-{ACFD344A-7F59-E8BA-415B-263755F98DA8}" dt="2024-07-22T15:42:20.154" v="772"/>
          <ac:grpSpMkLst>
            <pc:docMk/>
            <pc:sldMk cId="1599949471" sldId="417"/>
            <ac:grpSpMk id="35" creationId="{8E54F351-3E4D-BD17-07F2-BD6BF09E427B}"/>
          </ac:grpSpMkLst>
        </pc:grpChg>
        <pc:picChg chg="add mod ord">
          <ac:chgData name="Michelle Han" userId="S::michelle.han@infor.com::a2ef0767-7dee-457f-90b7-3a1ac193cc19" providerId="AD" clId="Web-{ACFD344A-7F59-E8BA-415B-263755F98DA8}" dt="2024-07-22T15:40:09.807" v="766" actId="1076"/>
          <ac:picMkLst>
            <pc:docMk/>
            <pc:sldMk cId="1599949471" sldId="417"/>
            <ac:picMk id="4" creationId="{763EDC00-25F0-40CF-B124-1111EE43B72C}"/>
          </ac:picMkLst>
        </pc:picChg>
        <pc:picChg chg="add mod">
          <ac:chgData name="Michelle Han" userId="S::michelle.han@infor.com::a2ef0767-7dee-457f-90b7-3a1ac193cc19" providerId="AD" clId="Web-{ACFD344A-7F59-E8BA-415B-263755F98DA8}" dt="2024-07-22T15:41:11.621" v="771" actId="1076"/>
          <ac:picMkLst>
            <pc:docMk/>
            <pc:sldMk cId="1599949471" sldId="417"/>
            <ac:picMk id="7" creationId="{701F523B-84D6-7843-370D-A7C14AF5ECBC}"/>
          </ac:picMkLst>
        </pc:picChg>
        <pc:picChg chg="mod">
          <ac:chgData name="Michelle Han" userId="S::michelle.han@infor.com::a2ef0767-7dee-457f-90b7-3a1ac193cc19" providerId="AD" clId="Web-{ACFD344A-7F59-E8BA-415B-263755F98DA8}" dt="2024-07-22T15:38:32.680" v="760"/>
          <ac:picMkLst>
            <pc:docMk/>
            <pc:sldMk cId="1599949471" sldId="417"/>
            <ac:picMk id="8" creationId="{69EA1227-CC66-7018-1099-B262A015BBE6}"/>
          </ac:picMkLst>
        </pc:picChg>
        <pc:picChg chg="add mod">
          <ac:chgData name="Michelle Han" userId="S::michelle.han@infor.com::a2ef0767-7dee-457f-90b7-3a1ac193cc19" providerId="AD" clId="Web-{ACFD344A-7F59-E8BA-415B-263755F98DA8}" dt="2024-07-22T15:42:29.732" v="774" actId="1076"/>
          <ac:picMkLst>
            <pc:docMk/>
            <pc:sldMk cId="1599949471" sldId="417"/>
            <ac:picMk id="45" creationId="{F8C7AA7A-2609-34CA-5B10-14760DAD13CA}"/>
          </ac:picMkLst>
        </pc:picChg>
      </pc:sldChg>
      <pc:sldChg chg="modSp add replId">
        <pc:chgData name="Michelle Han" userId="S::michelle.han@infor.com::a2ef0767-7dee-457f-90b7-3a1ac193cc19" providerId="AD" clId="Web-{ACFD344A-7F59-E8BA-415B-263755F98DA8}" dt="2024-07-22T16:52:23.456" v="988" actId="20577"/>
        <pc:sldMkLst>
          <pc:docMk/>
          <pc:sldMk cId="235334932" sldId="418"/>
        </pc:sldMkLst>
        <pc:spChg chg="mod">
          <ac:chgData name="Michelle Han" userId="S::michelle.han@infor.com::a2ef0767-7dee-457f-90b7-3a1ac193cc19" providerId="AD" clId="Web-{ACFD344A-7F59-E8BA-415B-263755F98DA8}" dt="2024-07-22T16:51:24.080" v="962" actId="20577"/>
          <ac:spMkLst>
            <pc:docMk/>
            <pc:sldMk cId="235334932" sldId="418"/>
            <ac:spMk id="3" creationId="{5B81B809-C84C-59B0-2292-165F3F0F46B0}"/>
          </ac:spMkLst>
        </pc:spChg>
        <pc:spChg chg="mod">
          <ac:chgData name="Michelle Han" userId="S::michelle.han@infor.com::a2ef0767-7dee-457f-90b7-3a1ac193cc19" providerId="AD" clId="Web-{ACFD344A-7F59-E8BA-415B-263755F98DA8}" dt="2024-07-22T16:51:27.580" v="963" actId="20577"/>
          <ac:spMkLst>
            <pc:docMk/>
            <pc:sldMk cId="235334932" sldId="418"/>
            <ac:spMk id="4" creationId="{65ED1DC4-09F1-8906-97D8-4C7E746D2612}"/>
          </ac:spMkLst>
        </pc:spChg>
        <pc:spChg chg="mod">
          <ac:chgData name="Michelle Han" userId="S::michelle.han@infor.com::a2ef0767-7dee-457f-90b7-3a1ac193cc19" providerId="AD" clId="Web-{ACFD344A-7F59-E8BA-415B-263755F98DA8}" dt="2024-07-22T16:51:29.174" v="964" actId="20577"/>
          <ac:spMkLst>
            <pc:docMk/>
            <pc:sldMk cId="235334932" sldId="418"/>
            <ac:spMk id="5" creationId="{5700A183-A720-1518-03F4-8D188CEE5CCB}"/>
          </ac:spMkLst>
        </pc:spChg>
        <pc:spChg chg="mod">
          <ac:chgData name="Michelle Han" userId="S::michelle.han@infor.com::a2ef0767-7dee-457f-90b7-3a1ac193cc19" providerId="AD" clId="Web-{ACFD344A-7F59-E8BA-415B-263755F98DA8}" dt="2024-07-22T16:51:32.205" v="965" actId="20577"/>
          <ac:spMkLst>
            <pc:docMk/>
            <pc:sldMk cId="235334932" sldId="418"/>
            <ac:spMk id="6" creationId="{C53677E4-41DE-17B1-7824-E15F331952AF}"/>
          </ac:spMkLst>
        </pc:spChg>
        <pc:spChg chg="mod">
          <ac:chgData name="Michelle Han" userId="S::michelle.han@infor.com::a2ef0767-7dee-457f-90b7-3a1ac193cc19" providerId="AD" clId="Web-{ACFD344A-7F59-E8BA-415B-263755F98DA8}" dt="2024-07-22T16:51:36.361" v="966" actId="20577"/>
          <ac:spMkLst>
            <pc:docMk/>
            <pc:sldMk cId="235334932" sldId="418"/>
            <ac:spMk id="7" creationId="{A132CFB3-11F6-831C-D839-5F40F6944934}"/>
          </ac:spMkLst>
        </pc:spChg>
        <pc:spChg chg="mod">
          <ac:chgData name="Michelle Han" userId="S::michelle.han@infor.com::a2ef0767-7dee-457f-90b7-3a1ac193cc19" providerId="AD" clId="Web-{ACFD344A-7F59-E8BA-415B-263755F98DA8}" dt="2024-07-22T16:51:38.830" v="967" actId="20577"/>
          <ac:spMkLst>
            <pc:docMk/>
            <pc:sldMk cId="235334932" sldId="418"/>
            <ac:spMk id="8" creationId="{07B31F3B-E074-E255-9413-20A378F77AC6}"/>
          </ac:spMkLst>
        </pc:spChg>
        <pc:spChg chg="mod">
          <ac:chgData name="Michelle Han" userId="S::michelle.han@infor.com::a2ef0767-7dee-457f-90b7-3a1ac193cc19" providerId="AD" clId="Web-{ACFD344A-7F59-E8BA-415B-263755F98DA8}" dt="2024-07-22T16:52:23.456" v="988" actId="20577"/>
          <ac:spMkLst>
            <pc:docMk/>
            <pc:sldMk cId="235334932" sldId="418"/>
            <ac:spMk id="16" creationId="{DF1C8BD5-0009-A269-88D2-394852C054BE}"/>
          </ac:spMkLst>
        </pc:spChg>
      </pc:sldChg>
      <pc:sldChg chg="add del replId">
        <pc:chgData name="Michelle Han" userId="S::michelle.han@infor.com::a2ef0767-7dee-457f-90b7-3a1ac193cc19" providerId="AD" clId="Web-{ACFD344A-7F59-E8BA-415B-263755F98DA8}" dt="2024-07-22T16:48:08.434" v="847"/>
        <pc:sldMkLst>
          <pc:docMk/>
          <pc:sldMk cId="2452819610" sldId="418"/>
        </pc:sldMkLst>
      </pc:sldChg>
    </pc:docChg>
  </pc:docChgLst>
  <pc:docChgLst>
    <pc:chgData name="Michelle Han" userId="S::michelle.han@infor.com::a2ef0767-7dee-457f-90b7-3a1ac193cc19" providerId="AD" clId="Web-{66957959-14B4-0A3C-9475-6D43EAD1CF4F}"/>
    <pc:docChg chg="mod addSld delSld modSld sldOrd delSection modSection">
      <pc:chgData name="Michelle Han" userId="S::michelle.han@infor.com::a2ef0767-7dee-457f-90b7-3a1ac193cc19" providerId="AD" clId="Web-{66957959-14B4-0A3C-9475-6D43EAD1CF4F}" dt="2024-07-25T21:14:50.900" v="12574"/>
      <pc:docMkLst>
        <pc:docMk/>
      </pc:docMkLst>
      <pc:sldChg chg="del">
        <pc:chgData name="Michelle Han" userId="S::michelle.han@infor.com::a2ef0767-7dee-457f-90b7-3a1ac193cc19" providerId="AD" clId="Web-{66957959-14B4-0A3C-9475-6D43EAD1CF4F}" dt="2024-07-25T18:33:21.400" v="12450"/>
        <pc:sldMkLst>
          <pc:docMk/>
          <pc:sldMk cId="3912830171" sldId="256"/>
        </pc:sldMkLst>
      </pc:sldChg>
      <pc:sldChg chg="del">
        <pc:chgData name="Michelle Han" userId="S::michelle.han@infor.com::a2ef0767-7dee-457f-90b7-3a1ac193cc19" providerId="AD" clId="Web-{66957959-14B4-0A3C-9475-6D43EAD1CF4F}" dt="2024-07-25T18:30:31.957" v="12422"/>
        <pc:sldMkLst>
          <pc:docMk/>
          <pc:sldMk cId="1275631734" sldId="257"/>
        </pc:sldMkLst>
      </pc:sldChg>
      <pc:sldChg chg="del">
        <pc:chgData name="Michelle Han" userId="S::michelle.han@infor.com::a2ef0767-7dee-457f-90b7-3a1ac193cc19" providerId="AD" clId="Web-{66957959-14B4-0A3C-9475-6D43EAD1CF4F}" dt="2024-07-25T18:30:46.739" v="12429"/>
        <pc:sldMkLst>
          <pc:docMk/>
          <pc:sldMk cId="672520233" sldId="261"/>
        </pc:sldMkLst>
      </pc:sldChg>
      <pc:sldChg chg="del">
        <pc:chgData name="Michelle Han" userId="S::michelle.han@infor.com::a2ef0767-7dee-457f-90b7-3a1ac193cc19" providerId="AD" clId="Web-{66957959-14B4-0A3C-9475-6D43EAD1CF4F}" dt="2024-07-25T18:30:46.739" v="12430"/>
        <pc:sldMkLst>
          <pc:docMk/>
          <pc:sldMk cId="1724614561" sldId="262"/>
        </pc:sldMkLst>
      </pc:sldChg>
      <pc:sldChg chg="del">
        <pc:chgData name="Michelle Han" userId="S::michelle.han@infor.com::a2ef0767-7dee-457f-90b7-3a1ac193cc19" providerId="AD" clId="Web-{66957959-14B4-0A3C-9475-6D43EAD1CF4F}" dt="2024-07-25T18:30:46.739" v="12428"/>
        <pc:sldMkLst>
          <pc:docMk/>
          <pc:sldMk cId="2276326772" sldId="282"/>
        </pc:sldMkLst>
      </pc:sldChg>
      <pc:sldChg chg="del">
        <pc:chgData name="Michelle Han" userId="S::michelle.han@infor.com::a2ef0767-7dee-457f-90b7-3a1ac193cc19" providerId="AD" clId="Web-{66957959-14B4-0A3C-9475-6D43EAD1CF4F}" dt="2024-07-25T18:30:31.957" v="12423"/>
        <pc:sldMkLst>
          <pc:docMk/>
          <pc:sldMk cId="1183275369" sldId="283"/>
        </pc:sldMkLst>
      </pc:sldChg>
      <pc:sldChg chg="del">
        <pc:chgData name="Michelle Han" userId="S::michelle.han@infor.com::a2ef0767-7dee-457f-90b7-3a1ac193cc19" providerId="AD" clId="Web-{66957959-14B4-0A3C-9475-6D43EAD1CF4F}" dt="2024-07-25T18:30:50.911" v="12432"/>
        <pc:sldMkLst>
          <pc:docMk/>
          <pc:sldMk cId="446415262" sldId="284"/>
        </pc:sldMkLst>
      </pc:sldChg>
      <pc:sldChg chg="del">
        <pc:chgData name="Michelle Han" userId="S::michelle.han@infor.com::a2ef0767-7dee-457f-90b7-3a1ac193cc19" providerId="AD" clId="Web-{66957959-14B4-0A3C-9475-6D43EAD1CF4F}" dt="2024-07-25T18:30:31.957" v="12421"/>
        <pc:sldMkLst>
          <pc:docMk/>
          <pc:sldMk cId="4003139830" sldId="305"/>
        </pc:sldMkLst>
      </pc:sldChg>
      <pc:sldChg chg="del">
        <pc:chgData name="Michelle Han" userId="S::michelle.han@infor.com::a2ef0767-7dee-457f-90b7-3a1ac193cc19" providerId="AD" clId="Web-{66957959-14B4-0A3C-9475-6D43EAD1CF4F}" dt="2024-07-25T18:35:25.841" v="12476"/>
        <pc:sldMkLst>
          <pc:docMk/>
          <pc:sldMk cId="480996384" sldId="306"/>
        </pc:sldMkLst>
      </pc:sldChg>
      <pc:sldChg chg="del">
        <pc:chgData name="Michelle Han" userId="S::michelle.han@infor.com::a2ef0767-7dee-457f-90b7-3a1ac193cc19" providerId="AD" clId="Web-{66957959-14B4-0A3C-9475-6D43EAD1CF4F}" dt="2024-07-25T18:30:37.879" v="12425"/>
        <pc:sldMkLst>
          <pc:docMk/>
          <pc:sldMk cId="2200998241" sldId="310"/>
        </pc:sldMkLst>
      </pc:sldChg>
      <pc:sldChg chg="del">
        <pc:chgData name="Michelle Han" userId="S::michelle.han@infor.com::a2ef0767-7dee-457f-90b7-3a1ac193cc19" providerId="AD" clId="Web-{66957959-14B4-0A3C-9475-6D43EAD1CF4F}" dt="2024-07-25T18:30:37.895" v="12426"/>
        <pc:sldMkLst>
          <pc:docMk/>
          <pc:sldMk cId="2104884419" sldId="314"/>
        </pc:sldMkLst>
      </pc:sldChg>
      <pc:sldChg chg="del">
        <pc:chgData name="Michelle Han" userId="S::michelle.han@infor.com::a2ef0767-7dee-457f-90b7-3a1ac193cc19" providerId="AD" clId="Web-{66957959-14B4-0A3C-9475-6D43EAD1CF4F}" dt="2024-07-25T18:30:37.895" v="12427"/>
        <pc:sldMkLst>
          <pc:docMk/>
          <pc:sldMk cId="616288005" sldId="317"/>
        </pc:sldMkLst>
      </pc:sldChg>
      <pc:sldChg chg="del">
        <pc:chgData name="Michelle Han" userId="S::michelle.han@infor.com::a2ef0767-7dee-457f-90b7-3a1ac193cc19" providerId="AD" clId="Web-{66957959-14B4-0A3C-9475-6D43EAD1CF4F}" dt="2024-07-25T18:30:31.973" v="12424"/>
        <pc:sldMkLst>
          <pc:docMk/>
          <pc:sldMk cId="3358317176" sldId="318"/>
        </pc:sldMkLst>
      </pc:sldChg>
      <pc:sldChg chg="addSp delSp del">
        <pc:chgData name="Michelle Han" userId="S::michelle.han@infor.com::a2ef0767-7dee-457f-90b7-3a1ac193cc19" providerId="AD" clId="Web-{66957959-14B4-0A3C-9475-6D43EAD1CF4F}" dt="2024-07-25T18:33:17.384" v="12443"/>
        <pc:sldMkLst>
          <pc:docMk/>
          <pc:sldMk cId="1242546465" sldId="323"/>
        </pc:sldMkLst>
        <pc:spChg chg="add del">
          <ac:chgData name="Michelle Han" userId="S::michelle.han@infor.com::a2ef0767-7dee-457f-90b7-3a1ac193cc19" providerId="AD" clId="Web-{66957959-14B4-0A3C-9475-6D43EAD1CF4F}" dt="2024-07-25T16:57:38.350" v="12131"/>
          <ac:spMkLst>
            <pc:docMk/>
            <pc:sldMk cId="1242546465" sldId="323"/>
            <ac:spMk id="4" creationId="{EC05E106-4702-E9DD-E69F-50F79832DDAF}"/>
          </ac:spMkLst>
        </pc:spChg>
      </pc:sldChg>
      <pc:sldChg chg="del">
        <pc:chgData name="Michelle Han" userId="S::michelle.han@infor.com::a2ef0767-7dee-457f-90b7-3a1ac193cc19" providerId="AD" clId="Web-{66957959-14B4-0A3C-9475-6D43EAD1CF4F}" dt="2024-07-25T18:33:16.712" v="12442"/>
        <pc:sldMkLst>
          <pc:docMk/>
          <pc:sldMk cId="3242851327" sldId="341"/>
        </pc:sldMkLst>
      </pc:sldChg>
      <pc:sldChg chg="del">
        <pc:chgData name="Michelle Han" userId="S::michelle.han@infor.com::a2ef0767-7dee-457f-90b7-3a1ac193cc19" providerId="AD" clId="Web-{66957959-14B4-0A3C-9475-6D43EAD1CF4F}" dt="2024-07-25T18:33:17.400" v="12444"/>
        <pc:sldMkLst>
          <pc:docMk/>
          <pc:sldMk cId="3947137749" sldId="342"/>
        </pc:sldMkLst>
      </pc:sldChg>
      <pc:sldChg chg="del">
        <pc:chgData name="Michelle Han" userId="S::michelle.han@infor.com::a2ef0767-7dee-457f-90b7-3a1ac193cc19" providerId="AD" clId="Web-{66957959-14B4-0A3C-9475-6D43EAD1CF4F}" dt="2024-07-25T18:33:13.665" v="12441"/>
        <pc:sldMkLst>
          <pc:docMk/>
          <pc:sldMk cId="805380510" sldId="343"/>
        </pc:sldMkLst>
      </pc:sldChg>
      <pc:sldChg chg="del">
        <pc:chgData name="Michelle Han" userId="S::michelle.han@infor.com::a2ef0767-7dee-457f-90b7-3a1ac193cc19" providerId="AD" clId="Web-{66957959-14B4-0A3C-9475-6D43EAD1CF4F}" dt="2024-07-25T18:34:09.948" v="12469"/>
        <pc:sldMkLst>
          <pc:docMk/>
          <pc:sldMk cId="1700059121" sldId="344"/>
        </pc:sldMkLst>
      </pc:sldChg>
      <pc:sldChg chg="del">
        <pc:chgData name="Michelle Han" userId="S::michelle.han@infor.com::a2ef0767-7dee-457f-90b7-3a1ac193cc19" providerId="AD" clId="Web-{66957959-14B4-0A3C-9475-6D43EAD1CF4F}" dt="2024-07-25T18:33:20.869" v="12449"/>
        <pc:sldMkLst>
          <pc:docMk/>
          <pc:sldMk cId="2496928720" sldId="346"/>
        </pc:sldMkLst>
      </pc:sldChg>
      <pc:sldChg chg="del">
        <pc:chgData name="Michelle Han" userId="S::michelle.han@infor.com::a2ef0767-7dee-457f-90b7-3a1ac193cc19" providerId="AD" clId="Web-{66957959-14B4-0A3C-9475-6D43EAD1CF4F}" dt="2024-07-25T18:35:25.435" v="12473"/>
        <pc:sldMkLst>
          <pc:docMk/>
          <pc:sldMk cId="3033071005" sldId="347"/>
        </pc:sldMkLst>
      </pc:sldChg>
      <pc:sldChg chg="del">
        <pc:chgData name="Michelle Han" userId="S::michelle.han@infor.com::a2ef0767-7dee-457f-90b7-3a1ac193cc19" providerId="AD" clId="Web-{66957959-14B4-0A3C-9475-6D43EAD1CF4F}" dt="2024-07-25T18:33:35.463" v="12452"/>
        <pc:sldMkLst>
          <pc:docMk/>
          <pc:sldMk cId="2290875420" sldId="348"/>
        </pc:sldMkLst>
      </pc:sldChg>
      <pc:sldChg chg="del">
        <pc:chgData name="Michelle Han" userId="S::michelle.han@infor.com::a2ef0767-7dee-457f-90b7-3a1ac193cc19" providerId="AD" clId="Web-{66957959-14B4-0A3C-9475-6D43EAD1CF4F}" dt="2024-07-25T18:30:31.942" v="12420"/>
        <pc:sldMkLst>
          <pc:docMk/>
          <pc:sldMk cId="207276670" sldId="349"/>
        </pc:sldMkLst>
      </pc:sldChg>
      <pc:sldChg chg="del">
        <pc:chgData name="Michelle Han" userId="S::michelle.han@infor.com::a2ef0767-7dee-457f-90b7-3a1ac193cc19" providerId="AD" clId="Web-{66957959-14B4-0A3C-9475-6D43EAD1CF4F}" dt="2024-07-25T18:35:25.123" v="12470"/>
        <pc:sldMkLst>
          <pc:docMk/>
          <pc:sldMk cId="3750567773" sldId="350"/>
        </pc:sldMkLst>
      </pc:sldChg>
      <pc:sldChg chg="del">
        <pc:chgData name="Michelle Han" userId="S::michelle.han@infor.com::a2ef0767-7dee-457f-90b7-3a1ac193cc19" providerId="AD" clId="Web-{66957959-14B4-0A3C-9475-6D43EAD1CF4F}" dt="2024-07-25T18:30:31.942" v="12419"/>
        <pc:sldMkLst>
          <pc:docMk/>
          <pc:sldMk cId="3331049596" sldId="352"/>
        </pc:sldMkLst>
      </pc:sldChg>
      <pc:sldChg chg="del">
        <pc:chgData name="Michelle Han" userId="S::michelle.han@infor.com::a2ef0767-7dee-457f-90b7-3a1ac193cc19" providerId="AD" clId="Web-{66957959-14B4-0A3C-9475-6D43EAD1CF4F}" dt="2024-07-25T18:33:43.526" v="12462"/>
        <pc:sldMkLst>
          <pc:docMk/>
          <pc:sldMk cId="4060522575" sldId="353"/>
        </pc:sldMkLst>
      </pc:sldChg>
      <pc:sldChg chg="del">
        <pc:chgData name="Michelle Han" userId="S::michelle.han@infor.com::a2ef0767-7dee-457f-90b7-3a1ac193cc19" providerId="AD" clId="Web-{66957959-14B4-0A3C-9475-6D43EAD1CF4F}" dt="2024-07-25T18:33:42.698" v="12461"/>
        <pc:sldMkLst>
          <pc:docMk/>
          <pc:sldMk cId="4212310574" sldId="355"/>
        </pc:sldMkLst>
      </pc:sldChg>
      <pc:sldChg chg="del">
        <pc:chgData name="Michelle Han" userId="S::michelle.han@infor.com::a2ef0767-7dee-457f-90b7-3a1ac193cc19" providerId="AD" clId="Web-{66957959-14B4-0A3C-9475-6D43EAD1CF4F}" dt="2024-07-25T18:33:58.354" v="12465"/>
        <pc:sldMkLst>
          <pc:docMk/>
          <pc:sldMk cId="814628177" sldId="356"/>
        </pc:sldMkLst>
      </pc:sldChg>
      <pc:sldChg chg="del">
        <pc:chgData name="Michelle Han" userId="S::michelle.han@infor.com::a2ef0767-7dee-457f-90b7-3a1ac193cc19" providerId="AD" clId="Web-{66957959-14B4-0A3C-9475-6D43EAD1CF4F}" dt="2024-07-25T18:33:54.276" v="12464"/>
        <pc:sldMkLst>
          <pc:docMk/>
          <pc:sldMk cId="1654749785" sldId="357"/>
        </pc:sldMkLst>
      </pc:sldChg>
      <pc:sldChg chg="del">
        <pc:chgData name="Michelle Han" userId="S::michelle.han@infor.com::a2ef0767-7dee-457f-90b7-3a1ac193cc19" providerId="AD" clId="Web-{66957959-14B4-0A3C-9475-6D43EAD1CF4F}" dt="2024-07-25T18:33:49.854" v="12463"/>
        <pc:sldMkLst>
          <pc:docMk/>
          <pc:sldMk cId="837623478" sldId="358"/>
        </pc:sldMkLst>
      </pc:sldChg>
      <pc:sldChg chg="del">
        <pc:chgData name="Michelle Han" userId="S::michelle.han@infor.com::a2ef0767-7dee-457f-90b7-3a1ac193cc19" providerId="AD" clId="Web-{66957959-14B4-0A3C-9475-6D43EAD1CF4F}" dt="2024-07-25T18:33:59.792" v="12467"/>
        <pc:sldMkLst>
          <pc:docMk/>
          <pc:sldMk cId="3462319472" sldId="364"/>
        </pc:sldMkLst>
      </pc:sldChg>
      <pc:sldChg chg="del">
        <pc:chgData name="Michelle Han" userId="S::michelle.han@infor.com::a2ef0767-7dee-457f-90b7-3a1ac193cc19" providerId="AD" clId="Web-{66957959-14B4-0A3C-9475-6D43EAD1CF4F}" dt="2024-07-25T18:33:38.463" v="12456"/>
        <pc:sldMkLst>
          <pc:docMk/>
          <pc:sldMk cId="3073314374" sldId="366"/>
        </pc:sldMkLst>
      </pc:sldChg>
      <pc:sldChg chg="del">
        <pc:chgData name="Michelle Han" userId="S::michelle.han@infor.com::a2ef0767-7dee-457f-90b7-3a1ac193cc19" providerId="AD" clId="Web-{66957959-14B4-0A3C-9475-6D43EAD1CF4F}" dt="2024-07-25T18:33:41.354" v="12459"/>
        <pc:sldMkLst>
          <pc:docMk/>
          <pc:sldMk cId="2549109498" sldId="367"/>
        </pc:sldMkLst>
      </pc:sldChg>
      <pc:sldChg chg="del">
        <pc:chgData name="Michelle Han" userId="S::michelle.han@infor.com::a2ef0767-7dee-457f-90b7-3a1ac193cc19" providerId="AD" clId="Web-{66957959-14B4-0A3C-9475-6D43EAD1CF4F}" dt="2024-07-25T18:33:39.104" v="12457"/>
        <pc:sldMkLst>
          <pc:docMk/>
          <pc:sldMk cId="2218543102" sldId="368"/>
        </pc:sldMkLst>
      </pc:sldChg>
      <pc:sldChg chg="del">
        <pc:chgData name="Michelle Han" userId="S::michelle.han@infor.com::a2ef0767-7dee-457f-90b7-3a1ac193cc19" providerId="AD" clId="Web-{66957959-14B4-0A3C-9475-6D43EAD1CF4F}" dt="2024-07-25T18:33:40.354" v="12458"/>
        <pc:sldMkLst>
          <pc:docMk/>
          <pc:sldMk cId="1899017252" sldId="372"/>
        </pc:sldMkLst>
      </pc:sldChg>
      <pc:sldChg chg="del">
        <pc:chgData name="Michelle Han" userId="S::michelle.han@infor.com::a2ef0767-7dee-457f-90b7-3a1ac193cc19" providerId="AD" clId="Web-{66957959-14B4-0A3C-9475-6D43EAD1CF4F}" dt="2024-07-25T18:33:42.557" v="12460"/>
        <pc:sldMkLst>
          <pc:docMk/>
          <pc:sldMk cId="1001046795" sldId="373"/>
        </pc:sldMkLst>
      </pc:sldChg>
      <pc:sldChg chg="del">
        <pc:chgData name="Michelle Han" userId="S::michelle.han@infor.com::a2ef0767-7dee-457f-90b7-3a1ac193cc19" providerId="AD" clId="Web-{66957959-14B4-0A3C-9475-6D43EAD1CF4F}" dt="2024-07-25T18:33:59.761" v="12466"/>
        <pc:sldMkLst>
          <pc:docMk/>
          <pc:sldMk cId="2479434034" sldId="374"/>
        </pc:sldMkLst>
      </pc:sldChg>
      <pc:sldChg chg="del">
        <pc:chgData name="Michelle Han" userId="S::michelle.han@infor.com::a2ef0767-7dee-457f-90b7-3a1ac193cc19" providerId="AD" clId="Web-{66957959-14B4-0A3C-9475-6D43EAD1CF4F}" dt="2024-07-25T18:33:36.338" v="12453"/>
        <pc:sldMkLst>
          <pc:docMk/>
          <pc:sldMk cId="753344842" sldId="376"/>
        </pc:sldMkLst>
      </pc:sldChg>
      <pc:sldChg chg="del">
        <pc:chgData name="Michelle Han" userId="S::michelle.han@infor.com::a2ef0767-7dee-457f-90b7-3a1ac193cc19" providerId="AD" clId="Web-{66957959-14B4-0A3C-9475-6D43EAD1CF4F}" dt="2024-07-25T18:33:17.478" v="12445"/>
        <pc:sldMkLst>
          <pc:docMk/>
          <pc:sldMk cId="330219376" sldId="378"/>
        </pc:sldMkLst>
      </pc:sldChg>
      <pc:sldChg chg="del">
        <pc:chgData name="Michelle Han" userId="S::michelle.han@infor.com::a2ef0767-7dee-457f-90b7-3a1ac193cc19" providerId="AD" clId="Web-{66957959-14B4-0A3C-9475-6D43EAD1CF4F}" dt="2024-07-25T18:33:20.494" v="12447"/>
        <pc:sldMkLst>
          <pc:docMk/>
          <pc:sldMk cId="3779866628" sldId="379"/>
        </pc:sldMkLst>
      </pc:sldChg>
      <pc:sldChg chg="del">
        <pc:chgData name="Michelle Han" userId="S::michelle.han@infor.com::a2ef0767-7dee-457f-90b7-3a1ac193cc19" providerId="AD" clId="Web-{66957959-14B4-0A3C-9475-6D43EAD1CF4F}" dt="2024-07-25T18:33:20.509" v="12448"/>
        <pc:sldMkLst>
          <pc:docMk/>
          <pc:sldMk cId="667865153" sldId="380"/>
        </pc:sldMkLst>
      </pc:sldChg>
      <pc:sldChg chg="del">
        <pc:chgData name="Michelle Han" userId="S::michelle.han@infor.com::a2ef0767-7dee-457f-90b7-3a1ac193cc19" providerId="AD" clId="Web-{66957959-14B4-0A3C-9475-6D43EAD1CF4F}" dt="2024-07-25T18:30:50.208" v="12431"/>
        <pc:sldMkLst>
          <pc:docMk/>
          <pc:sldMk cId="2803956017" sldId="387"/>
        </pc:sldMkLst>
      </pc:sldChg>
      <pc:sldChg chg="del">
        <pc:chgData name="Michelle Han" userId="S::michelle.han@infor.com::a2ef0767-7dee-457f-90b7-3a1ac193cc19" providerId="AD" clId="Web-{66957959-14B4-0A3C-9475-6D43EAD1CF4F}" dt="2024-07-25T18:33:37.260" v="12454"/>
        <pc:sldMkLst>
          <pc:docMk/>
          <pc:sldMk cId="942805581" sldId="391"/>
        </pc:sldMkLst>
      </pc:sldChg>
      <pc:sldChg chg="del">
        <pc:chgData name="Michelle Han" userId="S::michelle.han@infor.com::a2ef0767-7dee-457f-90b7-3a1ac193cc19" providerId="AD" clId="Web-{66957959-14B4-0A3C-9475-6D43EAD1CF4F}" dt="2024-07-25T18:33:37.729" v="12455"/>
        <pc:sldMkLst>
          <pc:docMk/>
          <pc:sldMk cId="2188617638" sldId="393"/>
        </pc:sldMkLst>
      </pc:sldChg>
      <pc:sldChg chg="del">
        <pc:chgData name="Michelle Han" userId="S::michelle.han@infor.com::a2ef0767-7dee-457f-90b7-3a1ac193cc19" providerId="AD" clId="Web-{66957959-14B4-0A3C-9475-6D43EAD1CF4F}" dt="2024-07-25T18:35:25.716" v="12475"/>
        <pc:sldMkLst>
          <pc:docMk/>
          <pc:sldMk cId="2702578576" sldId="395"/>
        </pc:sldMkLst>
      </pc:sldChg>
      <pc:sldChg chg="del">
        <pc:chgData name="Michelle Han" userId="S::michelle.han@infor.com::a2ef0767-7dee-457f-90b7-3a1ac193cc19" providerId="AD" clId="Web-{66957959-14B4-0A3C-9475-6D43EAD1CF4F}" dt="2024-07-25T18:35:25.607" v="12474"/>
        <pc:sldMkLst>
          <pc:docMk/>
          <pc:sldMk cId="2134499718" sldId="396"/>
        </pc:sldMkLst>
      </pc:sldChg>
      <pc:sldChg chg="del">
        <pc:chgData name="Michelle Han" userId="S::michelle.han@infor.com::a2ef0767-7dee-457f-90b7-3a1ac193cc19" providerId="AD" clId="Web-{66957959-14B4-0A3C-9475-6D43EAD1CF4F}" dt="2024-07-25T18:35:25.310" v="12472"/>
        <pc:sldMkLst>
          <pc:docMk/>
          <pc:sldMk cId="3147357794" sldId="397"/>
        </pc:sldMkLst>
      </pc:sldChg>
      <pc:sldChg chg="del">
        <pc:chgData name="Michelle Han" userId="S::michelle.han@infor.com::a2ef0767-7dee-457f-90b7-3a1ac193cc19" providerId="AD" clId="Web-{66957959-14B4-0A3C-9475-6D43EAD1CF4F}" dt="2024-07-25T18:35:25.216" v="12471"/>
        <pc:sldMkLst>
          <pc:docMk/>
          <pc:sldMk cId="2184000616" sldId="398"/>
        </pc:sldMkLst>
      </pc:sldChg>
      <pc:sldChg chg="del">
        <pc:chgData name="Michelle Han" userId="S::michelle.han@infor.com::a2ef0767-7dee-457f-90b7-3a1ac193cc19" providerId="AD" clId="Web-{66957959-14B4-0A3C-9475-6D43EAD1CF4F}" dt="2024-07-25T18:33:20.213" v="12446"/>
        <pc:sldMkLst>
          <pc:docMk/>
          <pc:sldMk cId="745667838" sldId="400"/>
        </pc:sldMkLst>
      </pc:sldChg>
      <pc:sldChg chg="modSp modCm modNotes">
        <pc:chgData name="Michelle Han" userId="S::michelle.han@infor.com::a2ef0767-7dee-457f-90b7-3a1ac193cc19" providerId="AD" clId="Web-{66957959-14B4-0A3C-9475-6D43EAD1CF4F}" dt="2024-07-25T15:31:57.358" v="2769"/>
        <pc:sldMkLst>
          <pc:docMk/>
          <pc:sldMk cId="1939002494" sldId="401"/>
        </pc:sldMkLst>
        <pc:spChg chg="mod">
          <ac:chgData name="Michelle Han" userId="S::michelle.han@infor.com::a2ef0767-7dee-457f-90b7-3a1ac193cc19" providerId="AD" clId="Web-{66957959-14B4-0A3C-9475-6D43EAD1CF4F}" dt="2024-07-25T15:24:52.578" v="2330" actId="20577"/>
          <ac:spMkLst>
            <pc:docMk/>
            <pc:sldMk cId="1939002494" sldId="401"/>
            <ac:spMk id="8" creationId="{BE5F4147-6721-966C-6045-0B5079905409}"/>
          </ac:spMkLst>
        </pc:spChg>
        <pc:spChg chg="mod">
          <ac:chgData name="Michelle Han" userId="S::michelle.han@infor.com::a2ef0767-7dee-457f-90b7-3a1ac193cc19" providerId="AD" clId="Web-{66957959-14B4-0A3C-9475-6D43EAD1CF4F}" dt="2024-07-22T18:20:49.047" v="11" actId="20577"/>
          <ac:spMkLst>
            <pc:docMk/>
            <pc:sldMk cId="1939002494" sldId="401"/>
            <ac:spMk id="10" creationId="{4DD3EE08-02AF-CEFD-2C1E-136484138DBF}"/>
          </ac:spMkLst>
        </pc:spChg>
        <pc:extLst>
          <p:ext xmlns:p="http://schemas.openxmlformats.org/presentationml/2006/main" uri="{D6D511B9-2390-475A-947B-AFAB55BFBCF1}">
            <pc226:cmChg xmlns:pc226="http://schemas.microsoft.com/office/powerpoint/2022/06/main/command" chg="mod">
              <pc226:chgData name="Michelle Han" userId="S::michelle.han@infor.com::a2ef0767-7dee-457f-90b7-3a1ac193cc19" providerId="AD" clId="Web-{66957959-14B4-0A3C-9475-6D43EAD1CF4F}" dt="2024-07-22T18:20:43.219" v="10" actId="20577"/>
              <pc2:cmMkLst xmlns:pc2="http://schemas.microsoft.com/office/powerpoint/2019/9/main/command">
                <pc:docMk/>
                <pc:sldMk cId="1939002494" sldId="401"/>
                <pc2:cmMk id="{9BDE9825-0D2D-42DB-B299-408A1228A35B}"/>
              </pc2:cmMkLst>
            </pc226:cmChg>
          </p:ext>
        </pc:extLst>
      </pc:sldChg>
      <pc:sldChg chg="del">
        <pc:chgData name="Michelle Han" userId="S::michelle.han@infor.com::a2ef0767-7dee-457f-90b7-3a1ac193cc19" providerId="AD" clId="Web-{66957959-14B4-0A3C-9475-6D43EAD1CF4F}" dt="2024-07-25T18:10:13.919" v="12161"/>
        <pc:sldMkLst>
          <pc:docMk/>
          <pc:sldMk cId="244210371" sldId="406"/>
        </pc:sldMkLst>
      </pc:sldChg>
      <pc:sldChg chg="del">
        <pc:chgData name="Michelle Han" userId="S::michelle.han@infor.com::a2ef0767-7dee-457f-90b7-3a1ac193cc19" providerId="AD" clId="Web-{66957959-14B4-0A3C-9475-6D43EAD1CF4F}" dt="2024-07-25T18:11:07.546" v="12166"/>
        <pc:sldMkLst>
          <pc:docMk/>
          <pc:sldMk cId="1560463688" sldId="407"/>
        </pc:sldMkLst>
      </pc:sldChg>
      <pc:sldChg chg="addSp delSp del">
        <pc:chgData name="Michelle Han" userId="S::michelle.han@infor.com::a2ef0767-7dee-457f-90b7-3a1ac193cc19" providerId="AD" clId="Web-{66957959-14B4-0A3C-9475-6D43EAD1CF4F}" dt="2024-07-23T16:53:59.095" v="802"/>
        <pc:sldMkLst>
          <pc:docMk/>
          <pc:sldMk cId="3100961605" sldId="408"/>
        </pc:sldMkLst>
        <pc:picChg chg="add del">
          <ac:chgData name="Michelle Han" userId="S::michelle.han@infor.com::a2ef0767-7dee-457f-90b7-3a1ac193cc19" providerId="AD" clId="Web-{66957959-14B4-0A3C-9475-6D43EAD1CF4F}" dt="2024-07-23T15:40:36.994" v="576"/>
          <ac:picMkLst>
            <pc:docMk/>
            <pc:sldMk cId="3100961605" sldId="408"/>
            <ac:picMk id="4" creationId="{ABC371ED-018C-C1B5-2617-07514CA2D4A6}"/>
          </ac:picMkLst>
        </pc:picChg>
      </pc:sldChg>
      <pc:sldChg chg="del">
        <pc:chgData name="Michelle Han" userId="S::michelle.han@infor.com::a2ef0767-7dee-457f-90b7-3a1ac193cc19" providerId="AD" clId="Web-{66957959-14B4-0A3C-9475-6D43EAD1CF4F}" dt="2024-07-25T18:11:42.094" v="12178"/>
        <pc:sldMkLst>
          <pc:docMk/>
          <pc:sldMk cId="2212360503" sldId="409"/>
        </pc:sldMkLst>
      </pc:sldChg>
      <pc:sldChg chg="del">
        <pc:chgData name="Michelle Han" userId="S::michelle.han@infor.com::a2ef0767-7dee-457f-90b7-3a1ac193cc19" providerId="AD" clId="Web-{66957959-14B4-0A3C-9475-6D43EAD1CF4F}" dt="2024-07-25T18:12:03.251" v="12180"/>
        <pc:sldMkLst>
          <pc:docMk/>
          <pc:sldMk cId="2838497896" sldId="410"/>
        </pc:sldMkLst>
      </pc:sldChg>
      <pc:sldChg chg="del">
        <pc:chgData name="Michelle Han" userId="S::michelle.han@infor.com::a2ef0767-7dee-457f-90b7-3a1ac193cc19" providerId="AD" clId="Web-{66957959-14B4-0A3C-9475-6D43EAD1CF4F}" dt="2024-07-25T18:12:12.798" v="12181"/>
        <pc:sldMkLst>
          <pc:docMk/>
          <pc:sldMk cId="3318702305" sldId="411"/>
        </pc:sldMkLst>
      </pc:sldChg>
      <pc:sldChg chg="del">
        <pc:chgData name="Michelle Han" userId="S::michelle.han@infor.com::a2ef0767-7dee-457f-90b7-3a1ac193cc19" providerId="AD" clId="Web-{66957959-14B4-0A3C-9475-6D43EAD1CF4F}" dt="2024-07-25T18:12:20.595" v="12182"/>
        <pc:sldMkLst>
          <pc:docMk/>
          <pc:sldMk cId="2708122447" sldId="412"/>
        </pc:sldMkLst>
      </pc:sldChg>
      <pc:sldChg chg="modNotes">
        <pc:chgData name="Michelle Han" userId="S::michelle.han@infor.com::a2ef0767-7dee-457f-90b7-3a1ac193cc19" providerId="AD" clId="Web-{66957959-14B4-0A3C-9475-6D43EAD1CF4F}" dt="2024-07-25T15:36:27.836" v="3087"/>
        <pc:sldMkLst>
          <pc:docMk/>
          <pc:sldMk cId="4070648938" sldId="413"/>
        </pc:sldMkLst>
      </pc:sldChg>
      <pc:sldChg chg="ord modNotes">
        <pc:chgData name="Michelle Han" userId="S::michelle.han@infor.com::a2ef0767-7dee-457f-90b7-3a1ac193cc19" providerId="AD" clId="Web-{66957959-14B4-0A3C-9475-6D43EAD1CF4F}" dt="2024-07-25T16:07:12.870" v="6309"/>
        <pc:sldMkLst>
          <pc:docMk/>
          <pc:sldMk cId="989452443" sldId="414"/>
        </pc:sldMkLst>
      </pc:sldChg>
      <pc:sldChg chg="modNotes">
        <pc:chgData name="Michelle Han" userId="S::michelle.han@infor.com::a2ef0767-7dee-457f-90b7-3a1ac193cc19" providerId="AD" clId="Web-{66957959-14B4-0A3C-9475-6D43EAD1CF4F}" dt="2024-07-25T15:44:27.775" v="3592"/>
        <pc:sldMkLst>
          <pc:docMk/>
          <pc:sldMk cId="3087644088" sldId="415"/>
        </pc:sldMkLst>
      </pc:sldChg>
      <pc:sldChg chg="addSp delSp modSp">
        <pc:chgData name="Michelle Han" userId="S::michelle.han@infor.com::a2ef0767-7dee-457f-90b7-3a1ac193cc19" providerId="AD" clId="Web-{66957959-14B4-0A3C-9475-6D43EAD1CF4F}" dt="2024-07-25T18:19:06.655" v="12289" actId="1076"/>
        <pc:sldMkLst>
          <pc:docMk/>
          <pc:sldMk cId="2034807225" sldId="416"/>
        </pc:sldMkLst>
        <pc:spChg chg="del mod">
          <ac:chgData name="Michelle Han" userId="S::michelle.han@infor.com::a2ef0767-7dee-457f-90b7-3a1ac193cc19" providerId="AD" clId="Web-{66957959-14B4-0A3C-9475-6D43EAD1CF4F}" dt="2024-07-25T15:37:51.886" v="3091"/>
          <ac:spMkLst>
            <pc:docMk/>
            <pc:sldMk cId="2034807225" sldId="416"/>
            <ac:spMk id="9" creationId="{2719F83A-964F-470B-3660-39E1D6BD96DA}"/>
          </ac:spMkLst>
        </pc:spChg>
        <pc:spChg chg="add mod">
          <ac:chgData name="Michelle Han" userId="S::michelle.han@infor.com::a2ef0767-7dee-457f-90b7-3a1ac193cc19" providerId="AD" clId="Web-{66957959-14B4-0A3C-9475-6D43EAD1CF4F}" dt="2024-07-25T18:19:06.655" v="12289" actId="1076"/>
          <ac:spMkLst>
            <pc:docMk/>
            <pc:sldMk cId="2034807225" sldId="416"/>
            <ac:spMk id="9" creationId="{9972FE60-1BBC-62EB-9AF0-9A0F8117A125}"/>
          </ac:spMkLst>
        </pc:spChg>
        <pc:spChg chg="mod">
          <ac:chgData name="Michelle Han" userId="S::michelle.han@infor.com::a2ef0767-7dee-457f-90b7-3a1ac193cc19" providerId="AD" clId="Web-{66957959-14B4-0A3C-9475-6D43EAD1CF4F}" dt="2024-07-25T15:38:04.840" v="3092" actId="1076"/>
          <ac:spMkLst>
            <pc:docMk/>
            <pc:sldMk cId="2034807225" sldId="416"/>
            <ac:spMk id="11" creationId="{F014674E-B284-537B-E66D-986BED1A843E}"/>
          </ac:spMkLst>
        </pc:spChg>
        <pc:spChg chg="mod">
          <ac:chgData name="Michelle Han" userId="S::michelle.han@infor.com::a2ef0767-7dee-457f-90b7-3a1ac193cc19" providerId="AD" clId="Web-{66957959-14B4-0A3C-9475-6D43EAD1CF4F}" dt="2024-07-25T15:38:15.168" v="3093" actId="1076"/>
          <ac:spMkLst>
            <pc:docMk/>
            <pc:sldMk cId="2034807225" sldId="416"/>
            <ac:spMk id="15" creationId="{A2DE78A0-C645-155A-F9A7-0C17B9EF22D5}"/>
          </ac:spMkLst>
        </pc:spChg>
        <pc:spChg chg="mod">
          <ac:chgData name="Michelle Han" userId="S::michelle.han@infor.com::a2ef0767-7dee-457f-90b7-3a1ac193cc19" providerId="AD" clId="Web-{66957959-14B4-0A3C-9475-6D43EAD1CF4F}" dt="2024-07-25T15:38:29.919" v="3095" actId="1076"/>
          <ac:spMkLst>
            <pc:docMk/>
            <pc:sldMk cId="2034807225" sldId="416"/>
            <ac:spMk id="18" creationId="{D0B85FD9-28F7-B7E3-C1D1-43E319658A90}"/>
          </ac:spMkLst>
        </pc:spChg>
        <pc:spChg chg="del">
          <ac:chgData name="Michelle Han" userId="S::michelle.han@infor.com::a2ef0767-7dee-457f-90b7-3a1ac193cc19" providerId="AD" clId="Web-{66957959-14B4-0A3C-9475-6D43EAD1CF4F}" dt="2024-07-25T15:22:58.933" v="2217"/>
          <ac:spMkLst>
            <pc:docMk/>
            <pc:sldMk cId="2034807225" sldId="416"/>
            <ac:spMk id="19" creationId="{F66DB28C-F6BB-B84A-3FC8-C9304F2D8ADD}"/>
          </ac:spMkLst>
        </pc:spChg>
        <pc:spChg chg="del">
          <ac:chgData name="Michelle Han" userId="S::michelle.han@infor.com::a2ef0767-7dee-457f-90b7-3a1ac193cc19" providerId="AD" clId="Web-{66957959-14B4-0A3C-9475-6D43EAD1CF4F}" dt="2024-07-25T15:22:58.933" v="2216"/>
          <ac:spMkLst>
            <pc:docMk/>
            <pc:sldMk cId="2034807225" sldId="416"/>
            <ac:spMk id="20" creationId="{6D3C2062-478D-89A3-3DB2-860E1F7ED1EA}"/>
          </ac:spMkLst>
        </pc:spChg>
        <pc:spChg chg="del">
          <ac:chgData name="Michelle Han" userId="S::michelle.han@infor.com::a2ef0767-7dee-457f-90b7-3a1ac193cc19" providerId="AD" clId="Web-{66957959-14B4-0A3C-9475-6D43EAD1CF4F}" dt="2024-07-25T15:22:58.933" v="2215"/>
          <ac:spMkLst>
            <pc:docMk/>
            <pc:sldMk cId="2034807225" sldId="416"/>
            <ac:spMk id="21" creationId="{8D18E86D-1860-180E-A77A-2D3E203FFCCA}"/>
          </ac:spMkLst>
        </pc:spChg>
        <pc:spChg chg="del">
          <ac:chgData name="Michelle Han" userId="S::michelle.han@infor.com::a2ef0767-7dee-457f-90b7-3a1ac193cc19" providerId="AD" clId="Web-{66957959-14B4-0A3C-9475-6D43EAD1CF4F}" dt="2024-07-25T15:22:58.933" v="2214"/>
          <ac:spMkLst>
            <pc:docMk/>
            <pc:sldMk cId="2034807225" sldId="416"/>
            <ac:spMk id="22" creationId="{73B73008-0D07-2A52-1673-5B995AA96DC1}"/>
          </ac:spMkLst>
        </pc:spChg>
        <pc:spChg chg="del">
          <ac:chgData name="Michelle Han" userId="S::michelle.han@infor.com::a2ef0767-7dee-457f-90b7-3a1ac193cc19" providerId="AD" clId="Web-{66957959-14B4-0A3C-9475-6D43EAD1CF4F}" dt="2024-07-25T15:22:58.933" v="2213"/>
          <ac:spMkLst>
            <pc:docMk/>
            <pc:sldMk cId="2034807225" sldId="416"/>
            <ac:spMk id="23" creationId="{BBEF537D-4105-4FBC-A404-D8CC28D3FEA0}"/>
          </ac:spMkLst>
        </pc:spChg>
        <pc:spChg chg="del">
          <ac:chgData name="Michelle Han" userId="S::michelle.han@infor.com::a2ef0767-7dee-457f-90b7-3a1ac193cc19" providerId="AD" clId="Web-{66957959-14B4-0A3C-9475-6D43EAD1CF4F}" dt="2024-07-25T15:22:58.933" v="2212"/>
          <ac:spMkLst>
            <pc:docMk/>
            <pc:sldMk cId="2034807225" sldId="416"/>
            <ac:spMk id="24" creationId="{3AE1046C-572D-282D-4132-7A5D0083D9F7}"/>
          </ac:spMkLst>
        </pc:spChg>
      </pc:sldChg>
      <pc:sldChg chg="ord modCm">
        <pc:chgData name="Michelle Han" userId="S::michelle.han@infor.com::a2ef0767-7dee-457f-90b7-3a1ac193cc19" providerId="AD" clId="Web-{66957959-14B4-0A3C-9475-6D43EAD1CF4F}" dt="2024-07-22T18:20:22.468" v="3"/>
        <pc:sldMkLst>
          <pc:docMk/>
          <pc:sldMk cId="1599949471" sldId="417"/>
        </pc:sldMkLst>
        <pc:extLst>
          <p:ext xmlns:p="http://schemas.openxmlformats.org/presentationml/2006/main" uri="{D6D511B9-2390-475A-947B-AFAB55BFBCF1}">
            <pc226:cmChg xmlns:pc226="http://schemas.microsoft.com/office/powerpoint/2022/06/main/command" chg="mod modRxn">
              <pc226:chgData name="Michelle Han" userId="S::michelle.han@infor.com::a2ef0767-7dee-457f-90b7-3a1ac193cc19" providerId="AD" clId="Web-{66957959-14B4-0A3C-9475-6D43EAD1CF4F}" dt="2024-07-22T18:20:22.468" v="3"/>
              <pc2:cmMkLst xmlns:pc2="http://schemas.microsoft.com/office/powerpoint/2019/9/main/command">
                <pc:docMk/>
                <pc:sldMk cId="1599949471" sldId="417"/>
                <pc2:cmMk id="{A5E7781F-A624-4843-8048-9C9964B29923}"/>
              </pc2:cmMkLst>
            </pc226:cmChg>
          </p:ext>
        </pc:extLst>
      </pc:sldChg>
      <pc:sldChg chg="delSp modSp add del replId modNotes">
        <pc:chgData name="Michelle Han" userId="S::michelle.han@infor.com::a2ef0767-7dee-457f-90b7-3a1ac193cc19" providerId="AD" clId="Web-{66957959-14B4-0A3C-9475-6D43EAD1CF4F}" dt="2024-07-22T19:21:14.207" v="235"/>
        <pc:sldMkLst>
          <pc:docMk/>
          <pc:sldMk cId="3418627022" sldId="419"/>
        </pc:sldMkLst>
        <pc:spChg chg="mod">
          <ac:chgData name="Michelle Han" userId="S::michelle.han@infor.com::a2ef0767-7dee-457f-90b7-3a1ac193cc19" providerId="AD" clId="Web-{66957959-14B4-0A3C-9475-6D43EAD1CF4F}" dt="2024-07-22T19:12:30.564" v="26" actId="20577"/>
          <ac:spMkLst>
            <pc:docMk/>
            <pc:sldMk cId="3418627022" sldId="419"/>
            <ac:spMk id="4" creationId="{CD1EF065-4ED5-9859-F47D-337BADF3E461}"/>
          </ac:spMkLst>
        </pc:spChg>
        <pc:spChg chg="mod">
          <ac:chgData name="Michelle Han" userId="S::michelle.han@infor.com::a2ef0767-7dee-457f-90b7-3a1ac193cc19" providerId="AD" clId="Web-{66957959-14B4-0A3C-9475-6D43EAD1CF4F}" dt="2024-07-22T19:13:47.741" v="58" actId="1076"/>
          <ac:spMkLst>
            <pc:docMk/>
            <pc:sldMk cId="3418627022" sldId="419"/>
            <ac:spMk id="6" creationId="{05152A94-7012-F95D-A0F4-ADA9E7B98941}"/>
          </ac:spMkLst>
        </pc:spChg>
        <pc:spChg chg="mod">
          <ac:chgData name="Michelle Han" userId="S::michelle.han@infor.com::a2ef0767-7dee-457f-90b7-3a1ac193cc19" providerId="AD" clId="Web-{66957959-14B4-0A3C-9475-6D43EAD1CF4F}" dt="2024-07-22T19:14:13.758" v="61" actId="1076"/>
          <ac:spMkLst>
            <pc:docMk/>
            <pc:sldMk cId="3418627022" sldId="419"/>
            <ac:spMk id="7" creationId="{4D1946BC-F458-47B2-EE0C-26050082889A}"/>
          </ac:spMkLst>
        </pc:spChg>
        <pc:spChg chg="mod">
          <ac:chgData name="Michelle Han" userId="S::michelle.han@infor.com::a2ef0767-7dee-457f-90b7-3a1ac193cc19" providerId="AD" clId="Web-{66957959-14B4-0A3C-9475-6D43EAD1CF4F}" dt="2024-07-22T19:18:20.165" v="126" actId="20577"/>
          <ac:spMkLst>
            <pc:docMk/>
            <pc:sldMk cId="3418627022" sldId="419"/>
            <ac:spMk id="9" creationId="{C6111F8B-CFBD-181A-F94E-0777BD9B9AD5}"/>
          </ac:spMkLst>
        </pc:spChg>
        <pc:spChg chg="mod">
          <ac:chgData name="Michelle Han" userId="S::michelle.han@infor.com::a2ef0767-7dee-457f-90b7-3a1ac193cc19" providerId="AD" clId="Web-{66957959-14B4-0A3C-9475-6D43EAD1CF4F}" dt="2024-07-22T19:14:18.180" v="62" actId="1076"/>
          <ac:spMkLst>
            <pc:docMk/>
            <pc:sldMk cId="3418627022" sldId="419"/>
            <ac:spMk id="20" creationId="{01D1C15B-1543-6226-1DAE-9D9012FD1E89}"/>
          </ac:spMkLst>
        </pc:spChg>
        <pc:spChg chg="mod">
          <ac:chgData name="Michelle Han" userId="S::michelle.han@infor.com::a2ef0767-7dee-457f-90b7-3a1ac193cc19" providerId="AD" clId="Web-{66957959-14B4-0A3C-9475-6D43EAD1CF4F}" dt="2024-07-22T19:17:51.210" v="122" actId="20577"/>
          <ac:spMkLst>
            <pc:docMk/>
            <pc:sldMk cId="3418627022" sldId="419"/>
            <ac:spMk id="42" creationId="{11500D39-C6D0-4416-5754-409515371818}"/>
          </ac:spMkLst>
        </pc:spChg>
        <pc:grpChg chg="del mod">
          <ac:chgData name="Michelle Han" userId="S::michelle.han@infor.com::a2ef0767-7dee-457f-90b7-3a1ac193cc19" providerId="AD" clId="Web-{66957959-14B4-0A3C-9475-6D43EAD1CF4F}" dt="2024-07-22T19:14:24.759" v="64"/>
          <ac:grpSpMkLst>
            <pc:docMk/>
            <pc:sldMk cId="3418627022" sldId="419"/>
            <ac:grpSpMk id="10" creationId="{E0EAF822-DB3E-0FA6-1563-7A162D4D328C}"/>
          </ac:grpSpMkLst>
        </pc:grpChg>
        <pc:grpChg chg="del mod">
          <ac:chgData name="Michelle Han" userId="S::michelle.han@infor.com::a2ef0767-7dee-457f-90b7-3a1ac193cc19" providerId="AD" clId="Web-{66957959-14B4-0A3C-9475-6D43EAD1CF4F}" dt="2024-07-22T19:14:24.759" v="63"/>
          <ac:grpSpMkLst>
            <pc:docMk/>
            <pc:sldMk cId="3418627022" sldId="419"/>
            <ac:grpSpMk id="21" creationId="{1CA611BB-05F8-3023-3ECE-112A1B0C053F}"/>
          </ac:grpSpMkLst>
        </pc:grpChg>
      </pc:sldChg>
      <pc:sldChg chg="addSp delSp modSp add replId modNotes">
        <pc:chgData name="Michelle Han" userId="S::michelle.han@infor.com::a2ef0767-7dee-457f-90b7-3a1ac193cc19" providerId="AD" clId="Web-{66957959-14B4-0A3C-9475-6D43EAD1CF4F}" dt="2024-07-25T18:10:22.935" v="12165" actId="20577"/>
        <pc:sldMkLst>
          <pc:docMk/>
          <pc:sldMk cId="3548357439" sldId="420"/>
        </pc:sldMkLst>
        <pc:spChg chg="mod">
          <ac:chgData name="Michelle Han" userId="S::michelle.han@infor.com::a2ef0767-7dee-457f-90b7-3a1ac193cc19" providerId="AD" clId="Web-{66957959-14B4-0A3C-9475-6D43EAD1CF4F}" dt="2024-07-22T19:19:00.995" v="136" actId="20577"/>
          <ac:spMkLst>
            <pc:docMk/>
            <pc:sldMk cId="3548357439" sldId="420"/>
            <ac:spMk id="4" creationId="{CD1EF065-4ED5-9859-F47D-337BADF3E461}"/>
          </ac:spMkLst>
        </pc:spChg>
        <pc:spChg chg="mod">
          <ac:chgData name="Michelle Han" userId="S::michelle.han@infor.com::a2ef0767-7dee-457f-90b7-3a1ac193cc19" providerId="AD" clId="Web-{66957959-14B4-0A3C-9475-6D43EAD1CF4F}" dt="2024-07-25T18:10:22.935" v="12165" actId="20577"/>
          <ac:spMkLst>
            <pc:docMk/>
            <pc:sldMk cId="3548357439" sldId="420"/>
            <ac:spMk id="9" creationId="{C6111F8B-CFBD-181A-F94E-0777BD9B9AD5}"/>
          </ac:spMkLst>
        </pc:spChg>
        <pc:spChg chg="mod">
          <ac:chgData name="Michelle Han" userId="S::michelle.han@infor.com::a2ef0767-7dee-457f-90b7-3a1ac193cc19" providerId="AD" clId="Web-{66957959-14B4-0A3C-9475-6D43EAD1CF4F}" dt="2024-07-22T19:22:55.948" v="333" actId="1076"/>
          <ac:spMkLst>
            <pc:docMk/>
            <pc:sldMk cId="3548357439" sldId="420"/>
            <ac:spMk id="20" creationId="{01D1C15B-1543-6226-1DAE-9D9012FD1E89}"/>
          </ac:spMkLst>
        </pc:spChg>
        <pc:spChg chg="mod">
          <ac:chgData name="Michelle Han" userId="S::michelle.han@infor.com::a2ef0767-7dee-457f-90b7-3a1ac193cc19" providerId="AD" clId="Web-{66957959-14B4-0A3C-9475-6D43EAD1CF4F}" dt="2024-07-22T19:29:45.006" v="566" actId="20577"/>
          <ac:spMkLst>
            <pc:docMk/>
            <pc:sldMk cId="3548357439" sldId="420"/>
            <ac:spMk id="42" creationId="{11500D39-C6D0-4416-5754-409515371818}"/>
          </ac:spMkLst>
        </pc:spChg>
        <pc:grpChg chg="del">
          <ac:chgData name="Michelle Han" userId="S::michelle.han@infor.com::a2ef0767-7dee-457f-90b7-3a1ac193cc19" providerId="AD" clId="Web-{66957959-14B4-0A3C-9475-6D43EAD1CF4F}" dt="2024-07-23T15:35:05.161" v="573"/>
          <ac:grpSpMkLst>
            <pc:docMk/>
            <pc:sldMk cId="3548357439" sldId="420"/>
            <ac:grpSpMk id="10" creationId="{E0EAF822-DB3E-0FA6-1563-7A162D4D328C}"/>
          </ac:grpSpMkLst>
        </pc:grpChg>
        <pc:grpChg chg="del">
          <ac:chgData name="Michelle Han" userId="S::michelle.han@infor.com::a2ef0767-7dee-457f-90b7-3a1ac193cc19" providerId="AD" clId="Web-{66957959-14B4-0A3C-9475-6D43EAD1CF4F}" dt="2024-07-23T15:32:01.555" v="570"/>
          <ac:grpSpMkLst>
            <pc:docMk/>
            <pc:sldMk cId="3548357439" sldId="420"/>
            <ac:grpSpMk id="21" creationId="{1CA611BB-05F8-3023-3ECE-112A1B0C053F}"/>
          </ac:grpSpMkLst>
        </pc:grpChg>
        <pc:picChg chg="add mod">
          <ac:chgData name="Michelle Han" userId="S::michelle.han@infor.com::a2ef0767-7dee-457f-90b7-3a1ac193cc19" providerId="AD" clId="Web-{66957959-14B4-0A3C-9475-6D43EAD1CF4F}" dt="2024-07-23T15:32:07.759" v="571" actId="1076"/>
          <ac:picMkLst>
            <pc:docMk/>
            <pc:sldMk cId="3548357439" sldId="420"/>
            <ac:picMk id="3" creationId="{183F9915-22FE-1FB2-A156-3F80DAFDA39C}"/>
          </ac:picMkLst>
        </pc:picChg>
        <pc:picChg chg="add mod">
          <ac:chgData name="Michelle Han" userId="S::michelle.han@infor.com::a2ef0767-7dee-457f-90b7-3a1ac193cc19" providerId="AD" clId="Web-{66957959-14B4-0A3C-9475-6D43EAD1CF4F}" dt="2024-07-23T15:35:14.739" v="574" actId="1076"/>
          <ac:picMkLst>
            <pc:docMk/>
            <pc:sldMk cId="3548357439" sldId="420"/>
            <ac:picMk id="8" creationId="{35213E16-19B3-81B9-B23F-ADBE2A3BEEC8}"/>
          </ac:picMkLst>
        </pc:picChg>
      </pc:sldChg>
      <pc:sldChg chg="addSp delSp modSp add replId modNotes">
        <pc:chgData name="Michelle Han" userId="S::michelle.han@infor.com::a2ef0767-7dee-457f-90b7-3a1ac193cc19" providerId="AD" clId="Web-{66957959-14B4-0A3C-9475-6D43EAD1CF4F}" dt="2024-07-25T18:23:21.100" v="12303" actId="1076"/>
        <pc:sldMkLst>
          <pc:docMk/>
          <pc:sldMk cId="3555102382" sldId="421"/>
        </pc:sldMkLst>
        <pc:spChg chg="del mod">
          <ac:chgData name="Michelle Han" userId="S::michelle.han@infor.com::a2ef0767-7dee-457f-90b7-3a1ac193cc19" providerId="AD" clId="Web-{66957959-14B4-0A3C-9475-6D43EAD1CF4F}" dt="2024-07-23T15:40:55.870" v="580"/>
          <ac:spMkLst>
            <pc:docMk/>
            <pc:sldMk cId="3555102382" sldId="421"/>
            <ac:spMk id="2" creationId="{AF74E508-0FB0-0D8A-FBE5-640C8834872C}"/>
          </ac:spMkLst>
        </pc:spChg>
        <pc:spChg chg="mod">
          <ac:chgData name="Michelle Han" userId="S::michelle.han@infor.com::a2ef0767-7dee-457f-90b7-3a1ac193cc19" providerId="AD" clId="Web-{66957959-14B4-0A3C-9475-6D43EAD1CF4F}" dt="2024-07-23T15:40:54.839" v="578" actId="20577"/>
          <ac:spMkLst>
            <pc:docMk/>
            <pc:sldMk cId="3555102382" sldId="421"/>
            <ac:spMk id="4" creationId="{CD1EF065-4ED5-9859-F47D-337BADF3E461}"/>
          </ac:spMkLst>
        </pc:spChg>
        <pc:spChg chg="mod">
          <ac:chgData name="Michelle Han" userId="S::michelle.han@infor.com::a2ef0767-7dee-457f-90b7-3a1ac193cc19" providerId="AD" clId="Web-{66957959-14B4-0A3C-9475-6D43EAD1CF4F}" dt="2024-07-23T16:12:30.141" v="703" actId="20577"/>
          <ac:spMkLst>
            <pc:docMk/>
            <pc:sldMk cId="3555102382" sldId="421"/>
            <ac:spMk id="8" creationId="{F358E3AC-2FB2-197A-3B41-768F94CCE719}"/>
          </ac:spMkLst>
        </pc:spChg>
        <pc:spChg chg="mod">
          <ac:chgData name="Michelle Han" userId="S::michelle.han@infor.com::a2ef0767-7dee-457f-90b7-3a1ac193cc19" providerId="AD" clId="Web-{66957959-14B4-0A3C-9475-6D43EAD1CF4F}" dt="2024-07-23T16:12:22.125" v="701" actId="20577"/>
          <ac:spMkLst>
            <pc:docMk/>
            <pc:sldMk cId="3555102382" sldId="421"/>
            <ac:spMk id="9" creationId="{C6111F8B-CFBD-181A-F94E-0777BD9B9AD5}"/>
          </ac:spMkLst>
        </pc:spChg>
        <pc:spChg chg="mod">
          <ac:chgData name="Michelle Han" userId="S::michelle.han@infor.com::a2ef0767-7dee-457f-90b7-3a1ac193cc19" providerId="AD" clId="Web-{66957959-14B4-0A3C-9475-6D43EAD1CF4F}" dt="2024-07-25T16:01:22.014" v="5640" actId="20577"/>
          <ac:spMkLst>
            <pc:docMk/>
            <pc:sldMk cId="3555102382" sldId="421"/>
            <ac:spMk id="20" creationId="{01D1C15B-1543-6226-1DAE-9D9012FD1E89}"/>
          </ac:spMkLst>
        </pc:spChg>
        <pc:spChg chg="mod">
          <ac:chgData name="Michelle Han" userId="S::michelle.han@infor.com::a2ef0767-7dee-457f-90b7-3a1ac193cc19" providerId="AD" clId="Web-{66957959-14B4-0A3C-9475-6D43EAD1CF4F}" dt="2024-07-25T16:01:46.187" v="5668" actId="20577"/>
          <ac:spMkLst>
            <pc:docMk/>
            <pc:sldMk cId="3555102382" sldId="421"/>
            <ac:spMk id="41" creationId="{AE09EE58-3FC0-E0C1-C516-EE774604FCAD}"/>
          </ac:spMkLst>
        </pc:spChg>
        <pc:spChg chg="add del mod">
          <ac:chgData name="Michelle Han" userId="S::michelle.han@infor.com::a2ef0767-7dee-457f-90b7-3a1ac193cc19" providerId="AD" clId="Web-{66957959-14B4-0A3C-9475-6D43EAD1CF4F}" dt="2024-07-23T15:41:00.511" v="581"/>
          <ac:spMkLst>
            <pc:docMk/>
            <pc:sldMk cId="3555102382" sldId="421"/>
            <ac:spMk id="53" creationId="{2849267E-6159-F03A-F535-9D3F77B101F1}"/>
          </ac:spMkLst>
        </pc:spChg>
        <pc:grpChg chg="del">
          <ac:chgData name="Michelle Han" userId="S::michelle.han@infor.com::a2ef0767-7dee-457f-90b7-3a1ac193cc19" providerId="AD" clId="Web-{66957959-14B4-0A3C-9475-6D43EAD1CF4F}" dt="2024-07-25T18:22:09.910" v="12292"/>
          <ac:grpSpMkLst>
            <pc:docMk/>
            <pc:sldMk cId="3555102382" sldId="421"/>
            <ac:grpSpMk id="10" creationId="{E0EAF822-DB3E-0FA6-1563-7A162D4D328C}"/>
          </ac:grpSpMkLst>
        </pc:grpChg>
        <pc:grpChg chg="del">
          <ac:chgData name="Michelle Han" userId="S::michelle.han@infor.com::a2ef0767-7dee-457f-90b7-3a1ac193cc19" providerId="AD" clId="Web-{66957959-14B4-0A3C-9475-6D43EAD1CF4F}" dt="2024-07-25T18:22:51.349" v="12298"/>
          <ac:grpSpMkLst>
            <pc:docMk/>
            <pc:sldMk cId="3555102382" sldId="421"/>
            <ac:grpSpMk id="21" creationId="{1CA611BB-05F8-3023-3ECE-112A1B0C053F}"/>
          </ac:grpSpMkLst>
        </pc:grpChg>
        <pc:grpChg chg="del">
          <ac:chgData name="Michelle Han" userId="S::michelle.han@infor.com::a2ef0767-7dee-457f-90b7-3a1ac193cc19" providerId="AD" clId="Web-{66957959-14B4-0A3C-9475-6D43EAD1CF4F}" dt="2024-07-25T18:22:19.786" v="12294"/>
          <ac:grpSpMkLst>
            <pc:docMk/>
            <pc:sldMk cId="3555102382" sldId="421"/>
            <ac:grpSpMk id="31" creationId="{8F92C903-76AF-D7C0-FA05-A1A36088912C}"/>
          </ac:grpSpMkLst>
        </pc:grpChg>
        <pc:grpChg chg="del">
          <ac:chgData name="Michelle Han" userId="S::michelle.han@infor.com::a2ef0767-7dee-457f-90b7-3a1ac193cc19" providerId="AD" clId="Web-{66957959-14B4-0A3C-9475-6D43EAD1CF4F}" dt="2024-07-25T18:23:11.069" v="12301"/>
          <ac:grpSpMkLst>
            <pc:docMk/>
            <pc:sldMk cId="3555102382" sldId="421"/>
            <ac:grpSpMk id="43" creationId="{9C45FEFF-EBDE-0753-2B99-6642280C8E69}"/>
          </ac:grpSpMkLst>
        </pc:grpChg>
        <pc:picChg chg="add mod">
          <ac:chgData name="Michelle Han" userId="S::michelle.han@infor.com::a2ef0767-7dee-457f-90b7-3a1ac193cc19" providerId="AD" clId="Web-{66957959-14B4-0A3C-9475-6D43EAD1CF4F}" dt="2024-07-25T18:22:47.130" v="12297" actId="1076"/>
          <ac:picMkLst>
            <pc:docMk/>
            <pc:sldMk cId="3555102382" sldId="421"/>
            <ac:picMk id="42" creationId="{69120C65-E8A2-4537-32EC-496B463DBFC2}"/>
          </ac:picMkLst>
        </pc:picChg>
        <pc:picChg chg="add mod">
          <ac:chgData name="Michelle Han" userId="S::michelle.han@infor.com::a2ef0767-7dee-457f-90b7-3a1ac193cc19" providerId="AD" clId="Web-{66957959-14B4-0A3C-9475-6D43EAD1CF4F}" dt="2024-07-25T18:22:35.349" v="12296" actId="1076"/>
          <ac:picMkLst>
            <pc:docMk/>
            <pc:sldMk cId="3555102382" sldId="421"/>
            <ac:picMk id="54" creationId="{BAEC1525-4621-EB01-3D7D-2967C36EBFA6}"/>
          </ac:picMkLst>
        </pc:picChg>
        <pc:picChg chg="add mod">
          <ac:chgData name="Michelle Han" userId="S::michelle.han@infor.com::a2ef0767-7dee-457f-90b7-3a1ac193cc19" providerId="AD" clId="Web-{66957959-14B4-0A3C-9475-6D43EAD1CF4F}" dt="2024-07-25T18:23:09.225" v="12300" actId="1076"/>
          <ac:picMkLst>
            <pc:docMk/>
            <pc:sldMk cId="3555102382" sldId="421"/>
            <ac:picMk id="56" creationId="{C76971FE-602F-9A4E-EF7C-28E86CC994BD}"/>
          </ac:picMkLst>
        </pc:picChg>
        <pc:picChg chg="add mod">
          <ac:chgData name="Michelle Han" userId="S::michelle.han@infor.com::a2ef0767-7dee-457f-90b7-3a1ac193cc19" providerId="AD" clId="Web-{66957959-14B4-0A3C-9475-6D43EAD1CF4F}" dt="2024-07-25T18:23:21.100" v="12303" actId="1076"/>
          <ac:picMkLst>
            <pc:docMk/>
            <pc:sldMk cId="3555102382" sldId="421"/>
            <ac:picMk id="58" creationId="{9BF4C0FB-F7DA-E15E-E5BB-3E46B780C79D}"/>
          </ac:picMkLst>
        </pc:picChg>
      </pc:sldChg>
      <pc:sldChg chg="addSp delSp modSp add mod modClrScheme chgLayout modNotes">
        <pc:chgData name="Michelle Han" userId="S::michelle.han@infor.com::a2ef0767-7dee-457f-90b7-3a1ac193cc19" providerId="AD" clId="Web-{66957959-14B4-0A3C-9475-6D43EAD1CF4F}" dt="2024-07-25T21:07:32.927" v="12530"/>
        <pc:sldMkLst>
          <pc:docMk/>
          <pc:sldMk cId="4159864654" sldId="422"/>
        </pc:sldMkLst>
        <pc:spChg chg="mod ord">
          <ac:chgData name="Michelle Han" userId="S::michelle.han@infor.com::a2ef0767-7dee-457f-90b7-3a1ac193cc19" providerId="AD" clId="Web-{66957959-14B4-0A3C-9475-6D43EAD1CF4F}" dt="2024-07-25T21:06:36.534" v="12525"/>
          <ac:spMkLst>
            <pc:docMk/>
            <pc:sldMk cId="4159864654" sldId="422"/>
            <ac:spMk id="2" creationId="{7ECFCCEE-E6AE-D4D2-C14F-E4BF0F76F526}"/>
          </ac:spMkLst>
        </pc:spChg>
        <pc:spChg chg="mod ord">
          <ac:chgData name="Michelle Han" userId="S::michelle.han@infor.com::a2ef0767-7dee-457f-90b7-3a1ac193cc19" providerId="AD" clId="Web-{66957959-14B4-0A3C-9475-6D43EAD1CF4F}" dt="2024-07-25T21:07:32.927" v="12530"/>
          <ac:spMkLst>
            <pc:docMk/>
            <pc:sldMk cId="4159864654" sldId="422"/>
            <ac:spMk id="3" creationId="{A6DAADEC-6EEA-1AC8-5D98-AAE23E7F9566}"/>
          </ac:spMkLst>
        </pc:spChg>
        <pc:spChg chg="add del mod">
          <ac:chgData name="Michelle Han" userId="S::michelle.han@infor.com::a2ef0767-7dee-457f-90b7-3a1ac193cc19" providerId="AD" clId="Web-{66957959-14B4-0A3C-9475-6D43EAD1CF4F}" dt="2024-07-25T21:06:05.845" v="12520"/>
          <ac:spMkLst>
            <pc:docMk/>
            <pc:sldMk cId="4159864654" sldId="422"/>
            <ac:spMk id="5" creationId="{645A277A-831D-E618-447C-744C655C0EA2}"/>
          </ac:spMkLst>
        </pc:spChg>
        <pc:spChg chg="add del mod">
          <ac:chgData name="Michelle Han" userId="S::michelle.han@infor.com::a2ef0767-7dee-457f-90b7-3a1ac193cc19" providerId="AD" clId="Web-{66957959-14B4-0A3C-9475-6D43EAD1CF4F}" dt="2024-07-25T21:05:55.939" v="12515"/>
          <ac:spMkLst>
            <pc:docMk/>
            <pc:sldMk cId="4159864654" sldId="422"/>
            <ac:spMk id="10" creationId="{3FD18BCC-EDAF-C54A-6550-2B06C5A22C16}"/>
          </ac:spMkLst>
        </pc:spChg>
        <pc:picChg chg="add del mod ord">
          <ac:chgData name="Michelle Han" userId="S::michelle.han@infor.com::a2ef0767-7dee-457f-90b7-3a1ac193cc19" providerId="AD" clId="Web-{66957959-14B4-0A3C-9475-6D43EAD1CF4F}" dt="2024-07-25T21:06:05.845" v="12521"/>
          <ac:picMkLst>
            <pc:docMk/>
            <pc:sldMk cId="4159864654" sldId="422"/>
            <ac:picMk id="4" creationId="{81F968DD-8AD1-F506-CC0B-63592AAA90E9}"/>
          </ac:picMkLst>
        </pc:picChg>
        <pc:picChg chg="add mod ord modCrop">
          <ac:chgData name="Michelle Han" userId="S::michelle.han@infor.com::a2ef0767-7dee-457f-90b7-3a1ac193cc19" providerId="AD" clId="Web-{66957959-14B4-0A3C-9475-6D43EAD1CF4F}" dt="2024-07-25T21:07:32.927" v="12530"/>
          <ac:picMkLst>
            <pc:docMk/>
            <pc:sldMk cId="4159864654" sldId="422"/>
            <ac:picMk id="7" creationId="{3ED6CE5B-E358-3EEA-E2C4-FEA5D2AE68A9}"/>
          </ac:picMkLst>
        </pc:picChg>
      </pc:sldChg>
      <pc:sldChg chg="addSp delSp modSp add replId modNotes">
        <pc:chgData name="Michelle Han" userId="S::michelle.han@infor.com::a2ef0767-7dee-457f-90b7-3a1ac193cc19" providerId="AD" clId="Web-{66957959-14B4-0A3C-9475-6D43EAD1CF4F}" dt="2024-07-25T21:12:44.566" v="12550" actId="1076"/>
        <pc:sldMkLst>
          <pc:docMk/>
          <pc:sldMk cId="2429851561" sldId="423"/>
        </pc:sldMkLst>
        <pc:spChg chg="mod">
          <ac:chgData name="Michelle Han" userId="S::michelle.han@infor.com::a2ef0767-7dee-457f-90b7-3a1ac193cc19" providerId="AD" clId="Web-{66957959-14B4-0A3C-9475-6D43EAD1CF4F}" dt="2024-07-25T13:25:21.169" v="1132" actId="20577"/>
          <ac:spMkLst>
            <pc:docMk/>
            <pc:sldMk cId="2429851561" sldId="423"/>
            <ac:spMk id="2" creationId="{7ECFCCEE-E6AE-D4D2-C14F-E4BF0F76F526}"/>
          </ac:spMkLst>
        </pc:spChg>
        <pc:spChg chg="mod">
          <ac:chgData name="Michelle Han" userId="S::michelle.han@infor.com::a2ef0767-7dee-457f-90b7-3a1ac193cc19" providerId="AD" clId="Web-{66957959-14B4-0A3C-9475-6D43EAD1CF4F}" dt="2024-07-25T18:11:57.157" v="12179" actId="20577"/>
          <ac:spMkLst>
            <pc:docMk/>
            <pc:sldMk cId="2429851561" sldId="423"/>
            <ac:spMk id="3" creationId="{A6DAADEC-6EEA-1AC8-5D98-AAE23E7F9566}"/>
          </ac:spMkLst>
        </pc:spChg>
        <pc:spChg chg="add del mod">
          <ac:chgData name="Michelle Han" userId="S::michelle.han@infor.com::a2ef0767-7dee-457f-90b7-3a1ac193cc19" providerId="AD" clId="Web-{66957959-14B4-0A3C-9475-6D43EAD1CF4F}" dt="2024-07-25T21:09:48.808" v="12535"/>
          <ac:spMkLst>
            <pc:docMk/>
            <pc:sldMk cId="2429851561" sldId="423"/>
            <ac:spMk id="5" creationId="{E655B2FF-0DAE-6298-F879-591701E757E8}"/>
          </ac:spMkLst>
        </pc:spChg>
        <pc:spChg chg="add mod">
          <ac:chgData name="Michelle Han" userId="S::michelle.han@infor.com::a2ef0767-7dee-457f-90b7-3a1ac193cc19" providerId="AD" clId="Web-{66957959-14B4-0A3C-9475-6D43EAD1CF4F}" dt="2024-07-25T21:12:44.566" v="12550" actId="1076"/>
          <ac:spMkLst>
            <pc:docMk/>
            <pc:sldMk cId="2429851561" sldId="423"/>
            <ac:spMk id="8" creationId="{F0348068-A3D5-22FB-823E-715A908459F0}"/>
          </ac:spMkLst>
        </pc:spChg>
        <pc:picChg chg="add del mod">
          <ac:chgData name="Michelle Han" userId="S::michelle.han@infor.com::a2ef0767-7dee-457f-90b7-3a1ac193cc19" providerId="AD" clId="Web-{66957959-14B4-0A3C-9475-6D43EAD1CF4F}" dt="2024-07-25T21:09:48.808" v="12536"/>
          <ac:picMkLst>
            <pc:docMk/>
            <pc:sldMk cId="2429851561" sldId="423"/>
            <ac:picMk id="4" creationId="{1D1CB4E7-5968-6CC4-FC92-E70DFB37DE50}"/>
          </ac:picMkLst>
        </pc:picChg>
        <pc:picChg chg="add mod">
          <ac:chgData name="Michelle Han" userId="S::michelle.han@infor.com::a2ef0767-7dee-457f-90b7-3a1ac193cc19" providerId="AD" clId="Web-{66957959-14B4-0A3C-9475-6D43EAD1CF4F}" dt="2024-07-25T21:12:33.456" v="12548" actId="1076"/>
          <ac:picMkLst>
            <pc:docMk/>
            <pc:sldMk cId="2429851561" sldId="423"/>
            <ac:picMk id="7" creationId="{47B35421-B457-68F1-325D-4E0ED9FBA920}"/>
          </ac:picMkLst>
        </pc:picChg>
      </pc:sldChg>
      <pc:sldChg chg="addSp modSp add replId modNotes">
        <pc:chgData name="Michelle Han" userId="S::michelle.han@infor.com::a2ef0767-7dee-457f-90b7-3a1ac193cc19" providerId="AD" clId="Web-{66957959-14B4-0A3C-9475-6D43EAD1CF4F}" dt="2024-07-25T21:14:50.900" v="12574"/>
        <pc:sldMkLst>
          <pc:docMk/>
          <pc:sldMk cId="2646847138" sldId="424"/>
        </pc:sldMkLst>
        <pc:spChg chg="mod">
          <ac:chgData name="Michelle Han" userId="S::michelle.han@infor.com::a2ef0767-7dee-457f-90b7-3a1ac193cc19" providerId="AD" clId="Web-{66957959-14B4-0A3C-9475-6D43EAD1CF4F}" dt="2024-07-25T13:33:17.010" v="1335" actId="20577"/>
          <ac:spMkLst>
            <pc:docMk/>
            <pc:sldMk cId="2646847138" sldId="424"/>
            <ac:spMk id="2" creationId="{7ECFCCEE-E6AE-D4D2-C14F-E4BF0F76F526}"/>
          </ac:spMkLst>
        </pc:spChg>
        <pc:spChg chg="mod">
          <ac:chgData name="Michelle Han" userId="S::michelle.han@infor.com::a2ef0767-7dee-457f-90b7-3a1ac193cc19" providerId="AD" clId="Web-{66957959-14B4-0A3C-9475-6D43EAD1CF4F}" dt="2024-07-25T14:14:55.731" v="1455" actId="20577"/>
          <ac:spMkLst>
            <pc:docMk/>
            <pc:sldMk cId="2646847138" sldId="424"/>
            <ac:spMk id="3" creationId="{A6DAADEC-6EEA-1AC8-5D98-AAE23E7F9566}"/>
          </ac:spMkLst>
        </pc:spChg>
        <pc:spChg chg="add mod">
          <ac:chgData name="Michelle Han" userId="S::michelle.han@infor.com::a2ef0767-7dee-457f-90b7-3a1ac193cc19" providerId="AD" clId="Web-{66957959-14B4-0A3C-9475-6D43EAD1CF4F}" dt="2024-07-25T21:14:39.665" v="12554"/>
          <ac:spMkLst>
            <pc:docMk/>
            <pc:sldMk cId="2646847138" sldId="424"/>
            <ac:spMk id="5" creationId="{C170110C-E56C-C10A-FF98-B5529A095C34}"/>
          </ac:spMkLst>
        </pc:spChg>
        <pc:spChg chg="add mod">
          <ac:chgData name="Michelle Han" userId="S::michelle.han@infor.com::a2ef0767-7dee-457f-90b7-3a1ac193cc19" providerId="AD" clId="Web-{66957959-14B4-0A3C-9475-6D43EAD1CF4F}" dt="2024-07-25T21:14:44.681" v="12558"/>
          <ac:spMkLst>
            <pc:docMk/>
            <pc:sldMk cId="2646847138" sldId="424"/>
            <ac:spMk id="8" creationId="{D19BCEB3-0CD4-5BC0-B792-02F3ACEF4906}"/>
          </ac:spMkLst>
        </pc:spChg>
        <pc:spChg chg="add mod">
          <ac:chgData name="Michelle Han" userId="S::michelle.han@infor.com::a2ef0767-7dee-457f-90b7-3a1ac193cc19" providerId="AD" clId="Web-{66957959-14B4-0A3C-9475-6D43EAD1CF4F}" dt="2024-07-25T21:14:46.291" v="12562"/>
          <ac:spMkLst>
            <pc:docMk/>
            <pc:sldMk cId="2646847138" sldId="424"/>
            <ac:spMk id="11" creationId="{E79389A1-20C4-8D08-8FDB-637C8AFEA3F0}"/>
          </ac:spMkLst>
        </pc:spChg>
        <pc:spChg chg="add mod">
          <ac:chgData name="Michelle Han" userId="S::michelle.han@infor.com::a2ef0767-7dee-457f-90b7-3a1ac193cc19" providerId="AD" clId="Web-{66957959-14B4-0A3C-9475-6D43EAD1CF4F}" dt="2024-07-25T21:14:48.806" v="12566"/>
          <ac:spMkLst>
            <pc:docMk/>
            <pc:sldMk cId="2646847138" sldId="424"/>
            <ac:spMk id="14" creationId="{1CA11DA4-77A6-2BC0-E4B1-C8A4750A679D}"/>
          </ac:spMkLst>
        </pc:spChg>
        <pc:spChg chg="add mod">
          <ac:chgData name="Michelle Han" userId="S::michelle.han@infor.com::a2ef0767-7dee-457f-90b7-3a1ac193cc19" providerId="AD" clId="Web-{66957959-14B4-0A3C-9475-6D43EAD1CF4F}" dt="2024-07-25T21:14:50.478" v="12570"/>
          <ac:spMkLst>
            <pc:docMk/>
            <pc:sldMk cId="2646847138" sldId="424"/>
            <ac:spMk id="17" creationId="{EE1BF8A0-74F5-CE0E-F306-5252946ADCFF}"/>
          </ac:spMkLst>
        </pc:spChg>
        <pc:spChg chg="add mod">
          <ac:chgData name="Michelle Han" userId="S::michelle.han@infor.com::a2ef0767-7dee-457f-90b7-3a1ac193cc19" providerId="AD" clId="Web-{66957959-14B4-0A3C-9475-6D43EAD1CF4F}" dt="2024-07-25T21:14:50.900" v="12574"/>
          <ac:spMkLst>
            <pc:docMk/>
            <pc:sldMk cId="2646847138" sldId="424"/>
            <ac:spMk id="20" creationId="{7A885724-3964-AFE5-C844-E621D0963C34}"/>
          </ac:spMkLst>
        </pc:spChg>
        <pc:picChg chg="add mod">
          <ac:chgData name="Michelle Han" userId="S::michelle.han@infor.com::a2ef0767-7dee-457f-90b7-3a1ac193cc19" providerId="AD" clId="Web-{66957959-14B4-0A3C-9475-6D43EAD1CF4F}" dt="2024-07-25T21:14:39.665" v="12552"/>
          <ac:picMkLst>
            <pc:docMk/>
            <pc:sldMk cId="2646847138" sldId="424"/>
            <ac:picMk id="4" creationId="{D427F901-7DD0-BC28-3D35-1BB38C378D44}"/>
          </ac:picMkLst>
        </pc:picChg>
        <pc:picChg chg="add mod">
          <ac:chgData name="Michelle Han" userId="S::michelle.han@infor.com::a2ef0767-7dee-457f-90b7-3a1ac193cc19" providerId="AD" clId="Web-{66957959-14B4-0A3C-9475-6D43EAD1CF4F}" dt="2024-07-25T21:14:44.681" v="12556"/>
          <ac:picMkLst>
            <pc:docMk/>
            <pc:sldMk cId="2646847138" sldId="424"/>
            <ac:picMk id="7" creationId="{D77E18CE-59E4-CF6C-7E28-CD3CC3379D91}"/>
          </ac:picMkLst>
        </pc:picChg>
        <pc:picChg chg="add mod">
          <ac:chgData name="Michelle Han" userId="S::michelle.han@infor.com::a2ef0767-7dee-457f-90b7-3a1ac193cc19" providerId="AD" clId="Web-{66957959-14B4-0A3C-9475-6D43EAD1CF4F}" dt="2024-07-25T21:14:46.291" v="12560"/>
          <ac:picMkLst>
            <pc:docMk/>
            <pc:sldMk cId="2646847138" sldId="424"/>
            <ac:picMk id="10" creationId="{FDA86E74-2996-3F01-E5D6-2F50A406404D}"/>
          </ac:picMkLst>
        </pc:picChg>
        <pc:picChg chg="add mod">
          <ac:chgData name="Michelle Han" userId="S::michelle.han@infor.com::a2ef0767-7dee-457f-90b7-3a1ac193cc19" providerId="AD" clId="Web-{66957959-14B4-0A3C-9475-6D43EAD1CF4F}" dt="2024-07-25T21:14:48.806" v="12564"/>
          <ac:picMkLst>
            <pc:docMk/>
            <pc:sldMk cId="2646847138" sldId="424"/>
            <ac:picMk id="13" creationId="{182CBBCB-4479-12DB-06F5-B5C21DA7B5DB}"/>
          </ac:picMkLst>
        </pc:picChg>
        <pc:picChg chg="add mod">
          <ac:chgData name="Michelle Han" userId="S::michelle.han@infor.com::a2ef0767-7dee-457f-90b7-3a1ac193cc19" providerId="AD" clId="Web-{66957959-14B4-0A3C-9475-6D43EAD1CF4F}" dt="2024-07-25T21:14:50.463" v="12568"/>
          <ac:picMkLst>
            <pc:docMk/>
            <pc:sldMk cId="2646847138" sldId="424"/>
            <ac:picMk id="16" creationId="{FD73C535-FA44-373E-EB1D-FC8F8AF4BA48}"/>
          </ac:picMkLst>
        </pc:picChg>
        <pc:picChg chg="add mod">
          <ac:chgData name="Michelle Han" userId="S::michelle.han@infor.com::a2ef0767-7dee-457f-90b7-3a1ac193cc19" providerId="AD" clId="Web-{66957959-14B4-0A3C-9475-6D43EAD1CF4F}" dt="2024-07-25T21:14:50.884" v="12572"/>
          <ac:picMkLst>
            <pc:docMk/>
            <pc:sldMk cId="2646847138" sldId="424"/>
            <ac:picMk id="19" creationId="{5250B873-38C9-1D87-89FE-3F66355C4059}"/>
          </ac:picMkLst>
        </pc:picChg>
      </pc:sldChg>
      <pc:sldChg chg="modSp add replId modNotes">
        <pc:chgData name="Michelle Han" userId="S::michelle.han@infor.com::a2ef0767-7dee-457f-90b7-3a1ac193cc19" providerId="AD" clId="Web-{66957959-14B4-0A3C-9475-6D43EAD1CF4F}" dt="2024-07-25T16:41:45.239" v="10393"/>
        <pc:sldMkLst>
          <pc:docMk/>
          <pc:sldMk cId="3438567132" sldId="425"/>
        </pc:sldMkLst>
        <pc:spChg chg="mod">
          <ac:chgData name="Michelle Han" userId="S::michelle.han@infor.com::a2ef0767-7dee-457f-90b7-3a1ac193cc19" providerId="AD" clId="Web-{66957959-14B4-0A3C-9475-6D43EAD1CF4F}" dt="2024-07-25T14:15:47.843" v="1463" actId="20577"/>
          <ac:spMkLst>
            <pc:docMk/>
            <pc:sldMk cId="3438567132" sldId="425"/>
            <ac:spMk id="2" creationId="{7ECFCCEE-E6AE-D4D2-C14F-E4BF0F76F526}"/>
          </ac:spMkLst>
        </pc:spChg>
        <pc:spChg chg="mod">
          <ac:chgData name="Michelle Han" userId="S::michelle.han@infor.com::a2ef0767-7dee-457f-90b7-3a1ac193cc19" providerId="AD" clId="Web-{66957959-14B4-0A3C-9475-6D43EAD1CF4F}" dt="2024-07-25T14:23:15.170" v="1608" actId="20577"/>
          <ac:spMkLst>
            <pc:docMk/>
            <pc:sldMk cId="3438567132" sldId="425"/>
            <ac:spMk id="3" creationId="{A6DAADEC-6EEA-1AC8-5D98-AAE23E7F9566}"/>
          </ac:spMkLst>
        </pc:spChg>
      </pc:sldChg>
      <pc:sldChg chg="modSp add del replId modNotes">
        <pc:chgData name="Michelle Han" userId="S::michelle.han@infor.com::a2ef0767-7dee-457f-90b7-3a1ac193cc19" providerId="AD" clId="Web-{66957959-14B4-0A3C-9475-6D43EAD1CF4F}" dt="2024-07-25T14:53:24.748" v="1769"/>
        <pc:sldMkLst>
          <pc:docMk/>
          <pc:sldMk cId="1826237513" sldId="426"/>
        </pc:sldMkLst>
        <pc:spChg chg="mod">
          <ac:chgData name="Michelle Han" userId="S::michelle.han@infor.com::a2ef0767-7dee-457f-90b7-3a1ac193cc19" providerId="AD" clId="Web-{66957959-14B4-0A3C-9475-6D43EAD1CF4F}" dt="2024-07-25T14:48:36.160" v="1618" actId="20577"/>
          <ac:spMkLst>
            <pc:docMk/>
            <pc:sldMk cId="1826237513" sldId="426"/>
            <ac:spMk id="2" creationId="{7ECFCCEE-E6AE-D4D2-C14F-E4BF0F76F526}"/>
          </ac:spMkLst>
        </pc:spChg>
        <pc:spChg chg="mod">
          <ac:chgData name="Michelle Han" userId="S::michelle.han@infor.com::a2ef0767-7dee-457f-90b7-3a1ac193cc19" providerId="AD" clId="Web-{66957959-14B4-0A3C-9475-6D43EAD1CF4F}" dt="2024-07-25T14:52:05.323" v="1758" actId="20577"/>
          <ac:spMkLst>
            <pc:docMk/>
            <pc:sldMk cId="1826237513" sldId="426"/>
            <ac:spMk id="3" creationId="{A6DAADEC-6EEA-1AC8-5D98-AAE23E7F9566}"/>
          </ac:spMkLst>
        </pc:spChg>
      </pc:sldChg>
      <pc:sldChg chg="add del replId">
        <pc:chgData name="Michelle Han" userId="S::michelle.han@infor.com::a2ef0767-7dee-457f-90b7-3a1ac193cc19" providerId="AD" clId="Web-{66957959-14B4-0A3C-9475-6D43EAD1CF4F}" dt="2024-07-25T14:52:26.636" v="1760"/>
        <pc:sldMkLst>
          <pc:docMk/>
          <pc:sldMk cId="1066321209" sldId="427"/>
        </pc:sldMkLst>
      </pc:sldChg>
      <pc:sldChg chg="addSp delSp modSp add replId modNotes">
        <pc:chgData name="Michelle Han" userId="S::michelle.han@infor.com::a2ef0767-7dee-457f-90b7-3a1ac193cc19" providerId="AD" clId="Web-{66957959-14B4-0A3C-9475-6D43EAD1CF4F}" dt="2024-07-25T16:56:02.550" v="12129"/>
        <pc:sldMkLst>
          <pc:docMk/>
          <pc:sldMk cId="2285694265" sldId="427"/>
        </pc:sldMkLst>
        <pc:spChg chg="add mod">
          <ac:chgData name="Michelle Han" userId="S::michelle.han@infor.com::a2ef0767-7dee-457f-90b7-3a1ac193cc19" providerId="AD" clId="Web-{66957959-14B4-0A3C-9475-6D43EAD1CF4F}" dt="2024-07-25T15:02:09.250" v="1965" actId="1076"/>
          <ac:spMkLst>
            <pc:docMk/>
            <pc:sldMk cId="2285694265" sldId="427"/>
            <ac:spMk id="2" creationId="{F5161F44-DA4C-587A-4FFA-5F84284CAF16}"/>
          </ac:spMkLst>
        </pc:spChg>
        <pc:spChg chg="mod">
          <ac:chgData name="Michelle Han" userId="S::michelle.han@infor.com::a2ef0767-7dee-457f-90b7-3a1ac193cc19" providerId="AD" clId="Web-{66957959-14B4-0A3C-9475-6D43EAD1CF4F}" dt="2024-07-25T14:53:16.388" v="1767" actId="20577"/>
          <ac:spMkLst>
            <pc:docMk/>
            <pc:sldMk cId="2285694265" sldId="427"/>
            <ac:spMk id="4" creationId="{CD1EF065-4ED5-9859-F47D-337BADF3E461}"/>
          </ac:spMkLst>
        </pc:spChg>
        <pc:spChg chg="mod">
          <ac:chgData name="Michelle Han" userId="S::michelle.han@infor.com::a2ef0767-7dee-457f-90b7-3a1ac193cc19" providerId="AD" clId="Web-{66957959-14B4-0A3C-9475-6D43EAD1CF4F}" dt="2024-07-25T15:16:47.514" v="2192" actId="20577"/>
          <ac:spMkLst>
            <pc:docMk/>
            <pc:sldMk cId="2285694265" sldId="427"/>
            <ac:spMk id="53" creationId="{35A51098-A489-E2FB-CB99-6F500A66149F}"/>
          </ac:spMkLst>
        </pc:spChg>
        <pc:spChg chg="mod">
          <ac:chgData name="Michelle Han" userId="S::michelle.han@infor.com::a2ef0767-7dee-457f-90b7-3a1ac193cc19" providerId="AD" clId="Web-{66957959-14B4-0A3C-9475-6D43EAD1CF4F}" dt="2024-07-25T15:15:09.261" v="2137" actId="20577"/>
          <ac:spMkLst>
            <pc:docMk/>
            <pc:sldMk cId="2285694265" sldId="427"/>
            <ac:spMk id="102" creationId="{0121D297-FC05-4E9E-4B76-EF4974A2E561}"/>
          </ac:spMkLst>
        </pc:spChg>
        <pc:spChg chg="mod">
          <ac:chgData name="Michelle Han" userId="S::michelle.han@infor.com::a2ef0767-7dee-457f-90b7-3a1ac193cc19" providerId="AD" clId="Web-{66957959-14B4-0A3C-9475-6D43EAD1CF4F}" dt="2024-07-25T15:03:52.847" v="2032" actId="20577"/>
          <ac:spMkLst>
            <pc:docMk/>
            <pc:sldMk cId="2285694265" sldId="427"/>
            <ac:spMk id="103" creationId="{528BDCC5-A225-E65E-7A6D-CF97647945C6}"/>
          </ac:spMkLst>
        </pc:spChg>
        <pc:spChg chg="del mod">
          <ac:chgData name="Michelle Han" userId="S::michelle.han@infor.com::a2ef0767-7dee-457f-90b7-3a1ac193cc19" providerId="AD" clId="Web-{66957959-14B4-0A3C-9475-6D43EAD1CF4F}" dt="2024-07-25T15:02:00.343" v="1964"/>
          <ac:spMkLst>
            <pc:docMk/>
            <pc:sldMk cId="2285694265" sldId="427"/>
            <ac:spMk id="104" creationId="{0AA1ADAB-2BEC-8CD4-D20F-3FBDE015E8E5}"/>
          </ac:spMkLst>
        </pc:spChg>
        <pc:grpChg chg="del">
          <ac:chgData name="Michelle Han" userId="S::michelle.han@infor.com::a2ef0767-7dee-457f-90b7-3a1ac193cc19" providerId="AD" clId="Web-{66957959-14B4-0A3C-9475-6D43EAD1CF4F}" dt="2024-07-25T15:21:08.523" v="2201"/>
          <ac:grpSpMkLst>
            <pc:docMk/>
            <pc:sldMk cId="2285694265" sldId="427"/>
            <ac:grpSpMk id="54" creationId="{287448D4-2C09-E5D0-BAA6-8EEBB2AEAB4F}"/>
          </ac:grpSpMkLst>
        </pc:grpChg>
        <pc:grpChg chg="del">
          <ac:chgData name="Michelle Han" userId="S::michelle.han@infor.com::a2ef0767-7dee-457f-90b7-3a1ac193cc19" providerId="AD" clId="Web-{66957959-14B4-0A3C-9475-6D43EAD1CF4F}" dt="2024-07-25T15:21:16.492" v="2203"/>
          <ac:grpSpMkLst>
            <pc:docMk/>
            <pc:sldMk cId="2285694265" sldId="427"/>
            <ac:grpSpMk id="66" creationId="{89509CB5-94E3-E741-25E5-C43183EEA537}"/>
          </ac:grpSpMkLst>
        </pc:grpChg>
        <pc:grpChg chg="del">
          <ac:chgData name="Michelle Han" userId="S::michelle.han@infor.com::a2ef0767-7dee-457f-90b7-3a1ac193cc19" providerId="AD" clId="Web-{66957959-14B4-0A3C-9475-6D43EAD1CF4F}" dt="2024-07-25T15:21:29.836" v="2205"/>
          <ac:grpSpMkLst>
            <pc:docMk/>
            <pc:sldMk cId="2285694265" sldId="427"/>
            <ac:grpSpMk id="78" creationId="{9592B8A6-DD64-9915-BC71-068034F9B2B8}"/>
          </ac:grpSpMkLst>
        </pc:grpChg>
        <pc:picChg chg="add mod">
          <ac:chgData name="Michelle Han" userId="S::michelle.han@infor.com::a2ef0767-7dee-457f-90b7-3a1ac193cc19" providerId="AD" clId="Web-{66957959-14B4-0A3C-9475-6D43EAD1CF4F}" dt="2024-07-25T15:21:50.493" v="2210"/>
          <ac:picMkLst>
            <pc:docMk/>
            <pc:sldMk cId="2285694265" sldId="427"/>
            <ac:picMk id="5" creationId="{3603C514-91CA-5F87-9C59-512947914D31}"/>
          </ac:picMkLst>
        </pc:picChg>
        <pc:picChg chg="add mod">
          <ac:chgData name="Michelle Han" userId="S::michelle.han@infor.com::a2ef0767-7dee-457f-90b7-3a1ac193cc19" providerId="AD" clId="Web-{66957959-14B4-0A3C-9475-6D43EAD1CF4F}" dt="2024-07-25T15:21:15.820" v="2202" actId="1076"/>
          <ac:picMkLst>
            <pc:docMk/>
            <pc:sldMk cId="2285694265" sldId="427"/>
            <ac:picMk id="7" creationId="{FD96A12E-0383-06F7-2E2B-39FEC7229EB3}"/>
          </ac:picMkLst>
        </pc:picChg>
        <pc:picChg chg="add mod">
          <ac:chgData name="Michelle Han" userId="S::michelle.han@infor.com::a2ef0767-7dee-457f-90b7-3a1ac193cc19" providerId="AD" clId="Web-{66957959-14B4-0A3C-9475-6D43EAD1CF4F}" dt="2024-07-25T15:21:25.602" v="2204" actId="1076"/>
          <ac:picMkLst>
            <pc:docMk/>
            <pc:sldMk cId="2285694265" sldId="427"/>
            <ac:picMk id="9" creationId="{AC573BC9-D86A-D55D-0D57-A30761F96FA6}"/>
          </ac:picMkLst>
        </pc:picChg>
      </pc:sldChg>
      <pc:sldChg chg="delSp modSp add replId">
        <pc:chgData name="Michelle Han" userId="S::michelle.han@infor.com::a2ef0767-7dee-457f-90b7-3a1ac193cc19" providerId="AD" clId="Web-{66957959-14B4-0A3C-9475-6D43EAD1CF4F}" dt="2024-07-25T16:58:07.117" v="12160" actId="20577"/>
        <pc:sldMkLst>
          <pc:docMk/>
          <pc:sldMk cId="717451086" sldId="428"/>
        </pc:sldMkLst>
        <pc:spChg chg="mod">
          <ac:chgData name="Michelle Han" userId="S::michelle.han@infor.com::a2ef0767-7dee-457f-90b7-3a1ac193cc19" providerId="AD" clId="Web-{66957959-14B4-0A3C-9475-6D43EAD1CF4F}" dt="2024-07-25T16:58:07.117" v="12160" actId="20577"/>
          <ac:spMkLst>
            <pc:docMk/>
            <pc:sldMk cId="717451086" sldId="428"/>
            <ac:spMk id="2" creationId="{5A680E21-2559-279E-7F4F-2FA59F86E729}"/>
          </ac:spMkLst>
        </pc:spChg>
        <pc:spChg chg="del">
          <ac:chgData name="Michelle Han" userId="S::michelle.han@infor.com::a2ef0767-7dee-457f-90b7-3a1ac193cc19" providerId="AD" clId="Web-{66957959-14B4-0A3C-9475-6D43EAD1CF4F}" dt="2024-07-25T16:57:50.726" v="12133"/>
          <ac:spMkLst>
            <pc:docMk/>
            <pc:sldMk cId="717451086" sldId="428"/>
            <ac:spMk id="4" creationId="{EC05E106-4702-E9DD-E69F-50F79832DDAF}"/>
          </ac:spMkLst>
        </pc:spChg>
      </pc:sldChg>
      <pc:sldChg chg="modSp add replId">
        <pc:chgData name="Michelle Han" userId="S::michelle.han@infor.com::a2ef0767-7dee-457f-90b7-3a1ac193cc19" providerId="AD" clId="Web-{66957959-14B4-0A3C-9475-6D43EAD1CF4F}" dt="2024-07-25T18:18:03.637" v="12284" actId="20577"/>
        <pc:sldMkLst>
          <pc:docMk/>
          <pc:sldMk cId="2082847341" sldId="429"/>
        </pc:sldMkLst>
        <pc:spChg chg="mod">
          <ac:chgData name="Michelle Han" userId="S::michelle.han@infor.com::a2ef0767-7dee-457f-90b7-3a1ac193cc19" providerId="AD" clId="Web-{66957959-14B4-0A3C-9475-6D43EAD1CF4F}" dt="2024-07-25T18:13:25.504" v="12188" actId="14100"/>
          <ac:spMkLst>
            <pc:docMk/>
            <pc:sldMk cId="2082847341" sldId="429"/>
            <ac:spMk id="2" creationId="{7ECFCCEE-E6AE-D4D2-C14F-E4BF0F76F526}"/>
          </ac:spMkLst>
        </pc:spChg>
        <pc:spChg chg="mod">
          <ac:chgData name="Michelle Han" userId="S::michelle.han@infor.com::a2ef0767-7dee-457f-90b7-3a1ac193cc19" providerId="AD" clId="Web-{66957959-14B4-0A3C-9475-6D43EAD1CF4F}" dt="2024-07-25T18:18:03.637" v="12284" actId="20577"/>
          <ac:spMkLst>
            <pc:docMk/>
            <pc:sldMk cId="2082847341" sldId="429"/>
            <ac:spMk id="3" creationId="{A6DAADEC-6EEA-1AC8-5D98-AAE23E7F9566}"/>
          </ac:spMkLst>
        </pc:spChg>
      </pc:sldChg>
      <pc:sldChg chg="addSp modSp add mod replId modClrScheme chgLayout">
        <pc:chgData name="Michelle Han" userId="S::michelle.han@infor.com::a2ef0767-7dee-457f-90b7-3a1ac193cc19" providerId="AD" clId="Web-{66957959-14B4-0A3C-9475-6D43EAD1CF4F}" dt="2024-07-25T21:01:21.879" v="12487"/>
        <pc:sldMkLst>
          <pc:docMk/>
          <pc:sldMk cId="669463561" sldId="430"/>
        </pc:sldMkLst>
        <pc:spChg chg="mod ord">
          <ac:chgData name="Michelle Han" userId="S::michelle.han@infor.com::a2ef0767-7dee-457f-90b7-3a1ac193cc19" providerId="AD" clId="Web-{66957959-14B4-0A3C-9475-6D43EAD1CF4F}" dt="2024-07-25T21:01:03.238" v="12484"/>
          <ac:spMkLst>
            <pc:docMk/>
            <pc:sldMk cId="669463561" sldId="430"/>
            <ac:spMk id="2" creationId="{7ECFCCEE-E6AE-D4D2-C14F-E4BF0F76F526}"/>
          </ac:spMkLst>
        </pc:spChg>
        <pc:spChg chg="mod ord">
          <ac:chgData name="Michelle Han" userId="S::michelle.han@infor.com::a2ef0767-7dee-457f-90b7-3a1ac193cc19" providerId="AD" clId="Web-{66957959-14B4-0A3C-9475-6D43EAD1CF4F}" dt="2024-07-25T21:01:03.238" v="12484"/>
          <ac:spMkLst>
            <pc:docMk/>
            <pc:sldMk cId="669463561" sldId="430"/>
            <ac:spMk id="3" creationId="{A6DAADEC-6EEA-1AC8-5D98-AAE23E7F9566}"/>
          </ac:spMkLst>
        </pc:spChg>
        <pc:picChg chg="add mod modCrop">
          <ac:chgData name="Michelle Han" userId="S::michelle.han@infor.com::a2ef0767-7dee-457f-90b7-3a1ac193cc19" providerId="AD" clId="Web-{66957959-14B4-0A3C-9475-6D43EAD1CF4F}" dt="2024-07-25T21:01:21.879" v="12487"/>
          <ac:picMkLst>
            <pc:docMk/>
            <pc:sldMk cId="669463561" sldId="430"/>
            <ac:picMk id="4" creationId="{4239EB27-A2C2-7611-D892-41AD6F03E6C4}"/>
          </ac:picMkLst>
        </pc:picChg>
      </pc:sldChg>
    </pc:docChg>
  </pc:docChgLst>
  <pc:docChgLst>
    <pc:chgData name="Michelle Han" userId="S::michelle.han@infor.com::a2ef0767-7dee-457f-90b7-3a1ac193cc19" providerId="AD" clId="Web-{E3D9809C-7740-9F7D-666C-C2EBF8CCC1C0}"/>
    <pc:docChg chg="addSld modSld sldOrd modMainMaster">
      <pc:chgData name="Michelle Han" userId="S::michelle.han@infor.com::a2ef0767-7dee-457f-90b7-3a1ac193cc19" providerId="AD" clId="Web-{E3D9809C-7740-9F7D-666C-C2EBF8CCC1C0}" dt="2024-07-30T19:20:05.077" v="431"/>
      <pc:docMkLst>
        <pc:docMk/>
      </pc:docMkLst>
      <pc:sldChg chg="modTransition">
        <pc:chgData name="Michelle Han" userId="S::michelle.han@infor.com::a2ef0767-7dee-457f-90b7-3a1ac193cc19" providerId="AD" clId="Web-{E3D9809C-7740-9F7D-666C-C2EBF8CCC1C0}" dt="2024-07-30T19:12:50.751" v="379"/>
        <pc:sldMkLst>
          <pc:docMk/>
          <pc:sldMk cId="2159558360" sldId="377"/>
        </pc:sldMkLst>
      </pc:sldChg>
      <pc:sldChg chg="delSp modSp modTransition">
        <pc:chgData name="Michelle Han" userId="S::michelle.han@infor.com::a2ef0767-7dee-457f-90b7-3a1ac193cc19" providerId="AD" clId="Web-{E3D9809C-7740-9F7D-666C-C2EBF8CCC1C0}" dt="2024-07-30T19:19:31.512" v="417"/>
        <pc:sldMkLst>
          <pc:docMk/>
          <pc:sldMk cId="4049018179" sldId="399"/>
        </pc:sldMkLst>
        <pc:spChg chg="mod">
          <ac:chgData name="Michelle Han" userId="S::michelle.han@infor.com::a2ef0767-7dee-457f-90b7-3a1ac193cc19" providerId="AD" clId="Web-{E3D9809C-7740-9F7D-666C-C2EBF8CCC1C0}" dt="2024-07-25T22:22:27.908" v="26" actId="20577"/>
          <ac:spMkLst>
            <pc:docMk/>
            <pc:sldMk cId="4049018179" sldId="399"/>
            <ac:spMk id="2" creationId="{AA6561CF-8785-BFB3-C4E2-74B47772527A}"/>
          </ac:spMkLst>
        </pc:spChg>
        <pc:spChg chg="mod">
          <ac:chgData name="Michelle Han" userId="S::michelle.han@infor.com::a2ef0767-7dee-457f-90b7-3a1ac193cc19" providerId="AD" clId="Web-{E3D9809C-7740-9F7D-666C-C2EBF8CCC1C0}" dt="2024-07-25T22:22:49.628" v="36" actId="20577"/>
          <ac:spMkLst>
            <pc:docMk/>
            <pc:sldMk cId="4049018179" sldId="399"/>
            <ac:spMk id="3" creationId="{2F9DA454-380A-9F88-A6CB-B0DB7A6FBB56}"/>
          </ac:spMkLst>
        </pc:spChg>
        <pc:spChg chg="del">
          <ac:chgData name="Michelle Han" userId="S::michelle.han@infor.com::a2ef0767-7dee-457f-90b7-3a1ac193cc19" providerId="AD" clId="Web-{E3D9809C-7740-9F7D-666C-C2EBF8CCC1C0}" dt="2024-07-25T22:22:58.300" v="37"/>
          <ac:spMkLst>
            <pc:docMk/>
            <pc:sldMk cId="4049018179" sldId="399"/>
            <ac:spMk id="4" creationId="{9ED3E72B-8886-27AE-C874-91E3A395816F}"/>
          </ac:spMkLst>
        </pc:spChg>
        <pc:spChg chg="del">
          <ac:chgData name="Michelle Han" userId="S::michelle.han@infor.com::a2ef0767-7dee-457f-90b7-3a1ac193cc19" providerId="AD" clId="Web-{E3D9809C-7740-9F7D-666C-C2EBF8CCC1C0}" dt="2024-07-25T22:22:37.268" v="27"/>
          <ac:spMkLst>
            <pc:docMk/>
            <pc:sldMk cId="4049018179" sldId="399"/>
            <ac:spMk id="5" creationId="{2A45C91A-F978-8A1C-5C56-7C20E4963548}"/>
          </ac:spMkLst>
        </pc:spChg>
      </pc:sldChg>
      <pc:sldChg chg="modSp modTransition modCm">
        <pc:chgData name="Michelle Han" userId="S::michelle.han@infor.com::a2ef0767-7dee-457f-90b7-3a1ac193cc19" providerId="AD" clId="Web-{E3D9809C-7740-9F7D-666C-C2EBF8CCC1C0}" dt="2024-07-30T19:19:58.154" v="429"/>
        <pc:sldMkLst>
          <pc:docMk/>
          <pc:sldMk cId="1939002494" sldId="401"/>
        </pc:sldMkLst>
        <pc:spChg chg="mod">
          <ac:chgData name="Michelle Han" userId="S::michelle.han@infor.com::a2ef0767-7dee-457f-90b7-3a1ac193cc19" providerId="AD" clId="Web-{E3D9809C-7740-9F7D-666C-C2EBF8CCC1C0}" dt="2024-07-29T17:26:23.662" v="121" actId="20577"/>
          <ac:spMkLst>
            <pc:docMk/>
            <pc:sldMk cId="1939002494" sldId="401"/>
            <ac:spMk id="8" creationId="{BE5F4147-6721-966C-6045-0B5079905409}"/>
          </ac:spMkLst>
        </pc:spChg>
        <pc:extLst>
          <p:ext xmlns:p="http://schemas.openxmlformats.org/presentationml/2006/main" uri="{D6D511B9-2390-475A-947B-AFAB55BFBCF1}">
            <pc226:cmChg xmlns:pc226="http://schemas.microsoft.com/office/powerpoint/2022/06/main/command" chg="mod">
              <pc226:chgData name="Michelle Han" userId="S::michelle.han@infor.com::a2ef0767-7dee-457f-90b7-3a1ac193cc19" providerId="AD" clId="Web-{E3D9809C-7740-9F7D-666C-C2EBF8CCC1C0}" dt="2024-07-25T22:35:46.764" v="57"/>
              <pc2:cmMkLst xmlns:pc2="http://schemas.microsoft.com/office/powerpoint/2019/9/main/command">
                <pc:docMk/>
                <pc:sldMk cId="1939002494" sldId="401"/>
                <pc2:cmMk id="{9BDE9825-0D2D-42DB-B299-408A1228A35B}"/>
              </pc2:cmMkLst>
            </pc226:cmChg>
          </p:ext>
        </pc:extLst>
      </pc:sldChg>
      <pc:sldChg chg="ord modTransition">
        <pc:chgData name="Michelle Han" userId="S::michelle.han@infor.com::a2ef0767-7dee-457f-90b7-3a1ac193cc19" providerId="AD" clId="Web-{E3D9809C-7740-9F7D-666C-C2EBF8CCC1C0}" dt="2024-07-30T19:20:05.077" v="431"/>
        <pc:sldMkLst>
          <pc:docMk/>
          <pc:sldMk cId="4070648938" sldId="413"/>
        </pc:sldMkLst>
      </pc:sldChg>
      <pc:sldChg chg="modTransition modCm">
        <pc:chgData name="Michelle Han" userId="S::michelle.han@infor.com::a2ef0767-7dee-457f-90b7-3a1ac193cc19" providerId="AD" clId="Web-{E3D9809C-7740-9F7D-666C-C2EBF8CCC1C0}" dt="2024-07-30T19:13:24.316" v="383"/>
        <pc:sldMkLst>
          <pc:docMk/>
          <pc:sldMk cId="989452443" sldId="414"/>
        </pc:sldMkLst>
        <pc:extLst>
          <p:ext xmlns:p="http://schemas.openxmlformats.org/presentationml/2006/main" uri="{D6D511B9-2390-475A-947B-AFAB55BFBCF1}">
            <pc226:cmChg xmlns:pc226="http://schemas.microsoft.com/office/powerpoint/2022/06/main/command" chg="mod">
              <pc226:chgData name="Michelle Han" userId="S::michelle.han@infor.com::a2ef0767-7dee-457f-90b7-3a1ac193cc19" providerId="AD" clId="Web-{E3D9809C-7740-9F7D-666C-C2EBF8CCC1C0}" dt="2024-07-25T22:36:00.827" v="59"/>
              <pc2:cmMkLst xmlns:pc2="http://schemas.microsoft.com/office/powerpoint/2019/9/main/command">
                <pc:docMk/>
                <pc:sldMk cId="989452443" sldId="414"/>
                <pc2:cmMk id="{7C30E70C-0735-4C49-933F-9FC0676DA396}"/>
              </pc2:cmMkLst>
            </pc226:cmChg>
          </p:ext>
        </pc:extLst>
      </pc:sldChg>
      <pc:sldChg chg="modSp modTransition">
        <pc:chgData name="Michelle Han" userId="S::michelle.han@infor.com::a2ef0767-7dee-457f-90b7-3a1ac193cc19" providerId="AD" clId="Web-{E3D9809C-7740-9F7D-666C-C2EBF8CCC1C0}" dt="2024-07-30T19:16:24.531" v="394"/>
        <pc:sldMkLst>
          <pc:docMk/>
          <pc:sldMk cId="3087644088" sldId="415"/>
        </pc:sldMkLst>
        <pc:spChg chg="mod">
          <ac:chgData name="Michelle Han" userId="S::michelle.han@infor.com::a2ef0767-7dee-457f-90b7-3a1ac193cc19" providerId="AD" clId="Web-{E3D9809C-7740-9F7D-666C-C2EBF8CCC1C0}" dt="2024-07-29T16:46:06.665" v="98" actId="20577"/>
          <ac:spMkLst>
            <pc:docMk/>
            <pc:sldMk cId="3087644088" sldId="415"/>
            <ac:spMk id="3" creationId="{A6DAADEC-6EEA-1AC8-5D98-AAE23E7F9566}"/>
          </ac:spMkLst>
        </pc:spChg>
      </pc:sldChg>
      <pc:sldChg chg="addSp delSp modSp modTransition">
        <pc:chgData name="Michelle Han" userId="S::michelle.han@infor.com::a2ef0767-7dee-457f-90b7-3a1ac193cc19" providerId="AD" clId="Web-{E3D9809C-7740-9F7D-666C-C2EBF8CCC1C0}" dt="2024-07-30T19:19:54.842" v="427"/>
        <pc:sldMkLst>
          <pc:docMk/>
          <pc:sldMk cId="2034807225" sldId="416"/>
        </pc:sldMkLst>
        <pc:spChg chg="del">
          <ac:chgData name="Michelle Han" userId="S::michelle.han@infor.com::a2ef0767-7dee-457f-90b7-3a1ac193cc19" providerId="AD" clId="Web-{E3D9809C-7740-9F7D-666C-C2EBF8CCC1C0}" dt="2024-07-25T22:23:11.316" v="38"/>
          <ac:spMkLst>
            <pc:docMk/>
            <pc:sldMk cId="2034807225" sldId="416"/>
            <ac:spMk id="3" creationId="{01468086-9238-C63C-82DB-C6750B32BD50}"/>
          </ac:spMkLst>
        </pc:spChg>
        <pc:spChg chg="mod">
          <ac:chgData name="Michelle Han" userId="S::michelle.han@infor.com::a2ef0767-7dee-457f-90b7-3a1ac193cc19" providerId="AD" clId="Web-{E3D9809C-7740-9F7D-666C-C2EBF8CCC1C0}" dt="2024-07-29T17:25:53.567" v="117" actId="20577"/>
          <ac:spMkLst>
            <pc:docMk/>
            <pc:sldMk cId="2034807225" sldId="416"/>
            <ac:spMk id="5" creationId="{C53BAF8A-8EAE-4E8F-E110-2B9F959261D7}"/>
          </ac:spMkLst>
        </pc:spChg>
        <pc:spChg chg="mod">
          <ac:chgData name="Michelle Han" userId="S::michelle.han@infor.com::a2ef0767-7dee-457f-90b7-3a1ac193cc19" providerId="AD" clId="Web-{E3D9809C-7740-9F7D-666C-C2EBF8CCC1C0}" dt="2024-07-25T22:23:26.176" v="44" actId="1076"/>
          <ac:spMkLst>
            <pc:docMk/>
            <pc:sldMk cId="2034807225" sldId="416"/>
            <ac:spMk id="7" creationId="{7CE1FC1E-586C-8020-0423-D81152C5EFF3}"/>
          </ac:spMkLst>
        </pc:spChg>
        <pc:spChg chg="mod">
          <ac:chgData name="Michelle Han" userId="S::michelle.han@infor.com::a2ef0767-7dee-457f-90b7-3a1ac193cc19" providerId="AD" clId="Web-{E3D9809C-7740-9F7D-666C-C2EBF8CCC1C0}" dt="2024-07-25T22:24:03.490" v="49" actId="1076"/>
          <ac:spMkLst>
            <pc:docMk/>
            <pc:sldMk cId="2034807225" sldId="416"/>
            <ac:spMk id="11" creationId="{F014674E-B284-537B-E66D-986BED1A843E}"/>
          </ac:spMkLst>
        </pc:spChg>
        <pc:spChg chg="add mod">
          <ac:chgData name="Michelle Han" userId="S::michelle.han@infor.com::a2ef0767-7dee-457f-90b7-3a1ac193cc19" providerId="AD" clId="Web-{E3D9809C-7740-9F7D-666C-C2EBF8CCC1C0}" dt="2024-07-25T22:24:29.319" v="55" actId="20577"/>
          <ac:spMkLst>
            <pc:docMk/>
            <pc:sldMk cId="2034807225" sldId="416"/>
            <ac:spMk id="13" creationId="{8799EF24-9F62-907E-DC91-1C0839B32F5A}"/>
          </ac:spMkLst>
        </pc:spChg>
        <pc:spChg chg="mod">
          <ac:chgData name="Michelle Han" userId="S::michelle.han@infor.com::a2ef0767-7dee-457f-90b7-3a1ac193cc19" providerId="AD" clId="Web-{E3D9809C-7740-9F7D-666C-C2EBF8CCC1C0}" dt="2024-07-25T22:23:58.302" v="48" actId="1076"/>
          <ac:spMkLst>
            <pc:docMk/>
            <pc:sldMk cId="2034807225" sldId="416"/>
            <ac:spMk id="15" creationId="{A2DE78A0-C645-155A-F9A7-0C17B9EF22D5}"/>
          </ac:spMkLst>
        </pc:spChg>
        <pc:spChg chg="mod">
          <ac:chgData name="Michelle Han" userId="S::michelle.han@infor.com::a2ef0767-7dee-457f-90b7-3a1ac193cc19" providerId="AD" clId="Web-{E3D9809C-7740-9F7D-666C-C2EBF8CCC1C0}" dt="2024-07-29T17:25:12.066" v="104" actId="20577"/>
          <ac:spMkLst>
            <pc:docMk/>
            <pc:sldMk cId="2034807225" sldId="416"/>
            <ac:spMk id="18" creationId="{D0B85FD9-28F7-B7E3-C1D1-43E319658A90}"/>
          </ac:spMkLst>
        </pc:spChg>
      </pc:sldChg>
      <pc:sldChg chg="modTransition modCm">
        <pc:chgData name="Michelle Han" userId="S::michelle.han@infor.com::a2ef0767-7dee-457f-90b7-3a1ac193cc19" providerId="AD" clId="Web-{E3D9809C-7740-9F7D-666C-C2EBF8CCC1C0}" dt="2024-07-30T19:19:50.716" v="423"/>
        <pc:sldMkLst>
          <pc:docMk/>
          <pc:sldMk cId="1599949471" sldId="417"/>
        </pc:sldMkLst>
        <pc:extLst>
          <p:ext xmlns:p="http://schemas.openxmlformats.org/presentationml/2006/main" uri="{D6D511B9-2390-475A-947B-AFAB55BFBCF1}">
            <pc226:cmChg xmlns:pc226="http://schemas.microsoft.com/office/powerpoint/2022/06/main/command" chg="mod">
              <pc226:chgData name="Michelle Han" userId="S::michelle.han@infor.com::a2ef0767-7dee-457f-90b7-3a1ac193cc19" providerId="AD" clId="Web-{E3D9809C-7740-9F7D-666C-C2EBF8CCC1C0}" dt="2024-07-25T22:35:40.795" v="56"/>
              <pc2:cmMkLst xmlns:pc2="http://schemas.microsoft.com/office/powerpoint/2019/9/main/command">
                <pc:docMk/>
                <pc:sldMk cId="1599949471" sldId="417"/>
                <pc2:cmMk id="{A5E7781F-A624-4843-8048-9C9964B29923}"/>
              </pc2:cmMkLst>
            </pc226:cmChg>
          </p:ext>
        </pc:extLst>
      </pc:sldChg>
      <pc:sldChg chg="modTransition modCm">
        <pc:chgData name="Michelle Han" userId="S::michelle.han@infor.com::a2ef0767-7dee-457f-90b7-3a1ac193cc19" providerId="AD" clId="Web-{E3D9809C-7740-9F7D-666C-C2EBF8CCC1C0}" dt="2024-07-30T19:13:03.956" v="380"/>
        <pc:sldMkLst>
          <pc:docMk/>
          <pc:sldMk cId="235334932" sldId="418"/>
        </pc:sldMkLst>
        <pc:extLst>
          <p:ext xmlns:p="http://schemas.openxmlformats.org/presentationml/2006/main" uri="{D6D511B9-2390-475A-947B-AFAB55BFBCF1}">
            <pc226:cmChg xmlns:pc226="http://schemas.microsoft.com/office/powerpoint/2022/06/main/command" chg="mod">
              <pc226:chgData name="Michelle Han" userId="S::michelle.han@infor.com::a2ef0767-7dee-457f-90b7-3a1ac193cc19" providerId="AD" clId="Web-{E3D9809C-7740-9F7D-666C-C2EBF8CCC1C0}" dt="2024-07-25T22:35:55.499" v="58"/>
              <pc2:cmMkLst xmlns:pc2="http://schemas.microsoft.com/office/powerpoint/2019/9/main/command">
                <pc:docMk/>
                <pc:sldMk cId="235334932" sldId="418"/>
                <pc2:cmMk id="{7213C312-6CB1-4DDC-A33C-3BA2821C5973}"/>
              </pc2:cmMkLst>
            </pc226:cmChg>
          </p:ext>
        </pc:extLst>
      </pc:sldChg>
      <pc:sldChg chg="modTransition">
        <pc:chgData name="Michelle Han" userId="S::michelle.han@infor.com::a2ef0767-7dee-457f-90b7-3a1ac193cc19" providerId="AD" clId="Web-{E3D9809C-7740-9F7D-666C-C2EBF8CCC1C0}" dt="2024-07-30T19:13:15.034" v="381"/>
        <pc:sldMkLst>
          <pc:docMk/>
          <pc:sldMk cId="3548357439" sldId="420"/>
        </pc:sldMkLst>
      </pc:sldChg>
      <pc:sldChg chg="modTransition">
        <pc:chgData name="Michelle Han" userId="S::michelle.han@infor.com::a2ef0767-7dee-457f-90b7-3a1ac193cc19" providerId="AD" clId="Web-{E3D9809C-7740-9F7D-666C-C2EBF8CCC1C0}" dt="2024-07-30T19:13:19.378" v="382"/>
        <pc:sldMkLst>
          <pc:docMk/>
          <pc:sldMk cId="3555102382" sldId="421"/>
        </pc:sldMkLst>
      </pc:sldChg>
      <pc:sldChg chg="modTransition">
        <pc:chgData name="Michelle Han" userId="S::michelle.han@infor.com::a2ef0767-7dee-457f-90b7-3a1ac193cc19" providerId="AD" clId="Web-{E3D9809C-7740-9F7D-666C-C2EBF8CCC1C0}" dt="2024-07-30T19:13:28.020" v="384"/>
        <pc:sldMkLst>
          <pc:docMk/>
          <pc:sldMk cId="4159864654" sldId="422"/>
        </pc:sldMkLst>
      </pc:sldChg>
      <pc:sldChg chg="modTransition">
        <pc:chgData name="Michelle Han" userId="S::michelle.han@infor.com::a2ef0767-7dee-457f-90b7-3a1ac193cc19" providerId="AD" clId="Web-{E3D9809C-7740-9F7D-666C-C2EBF8CCC1C0}" dt="2024-07-30T19:13:33.067" v="385"/>
        <pc:sldMkLst>
          <pc:docMk/>
          <pc:sldMk cId="2429851561" sldId="423"/>
        </pc:sldMkLst>
      </pc:sldChg>
      <pc:sldChg chg="delSp modSp modTransition">
        <pc:chgData name="Michelle Han" userId="S::michelle.han@infor.com::a2ef0767-7dee-457f-90b7-3a1ac193cc19" providerId="AD" clId="Web-{E3D9809C-7740-9F7D-666C-C2EBF8CCC1C0}" dt="2024-07-30T19:13:38.067" v="386"/>
        <pc:sldMkLst>
          <pc:docMk/>
          <pc:sldMk cId="2646847138" sldId="424"/>
        </pc:sldMkLst>
        <pc:spChg chg="mod">
          <ac:chgData name="Michelle Han" userId="S::michelle.han@infor.com::a2ef0767-7dee-457f-90b7-3a1ac193cc19" providerId="AD" clId="Web-{E3D9809C-7740-9F7D-666C-C2EBF8CCC1C0}" dt="2024-07-25T22:04:39.114" v="11" actId="14100"/>
          <ac:spMkLst>
            <pc:docMk/>
            <pc:sldMk cId="2646847138" sldId="424"/>
            <ac:spMk id="3" creationId="{A6DAADEC-6EEA-1AC8-5D98-AAE23E7F9566}"/>
          </ac:spMkLst>
        </pc:spChg>
        <pc:spChg chg="del">
          <ac:chgData name="Michelle Han" userId="S::michelle.han@infor.com::a2ef0767-7dee-457f-90b7-3a1ac193cc19" providerId="AD" clId="Web-{E3D9809C-7740-9F7D-666C-C2EBF8CCC1C0}" dt="2024-07-26T17:16:36.354" v="66"/>
          <ac:spMkLst>
            <pc:docMk/>
            <pc:sldMk cId="2646847138" sldId="424"/>
            <ac:spMk id="5" creationId="{C170110C-E56C-C10A-FF98-B5529A095C34}"/>
          </ac:spMkLst>
        </pc:spChg>
        <pc:spChg chg="del">
          <ac:chgData name="Michelle Han" userId="S::michelle.han@infor.com::a2ef0767-7dee-457f-90b7-3a1ac193cc19" providerId="AD" clId="Web-{E3D9809C-7740-9F7D-666C-C2EBF8CCC1C0}" dt="2024-07-26T17:16:31.104" v="65"/>
          <ac:spMkLst>
            <pc:docMk/>
            <pc:sldMk cId="2646847138" sldId="424"/>
            <ac:spMk id="8" creationId="{D19BCEB3-0CD4-5BC0-B792-02F3ACEF4906}"/>
          </ac:spMkLst>
        </pc:spChg>
        <pc:spChg chg="del">
          <ac:chgData name="Michelle Han" userId="S::michelle.han@infor.com::a2ef0767-7dee-457f-90b7-3a1ac193cc19" providerId="AD" clId="Web-{E3D9809C-7740-9F7D-666C-C2EBF8CCC1C0}" dt="2024-07-26T17:16:27.229" v="64"/>
          <ac:spMkLst>
            <pc:docMk/>
            <pc:sldMk cId="2646847138" sldId="424"/>
            <ac:spMk id="11" creationId="{E79389A1-20C4-8D08-8FDB-637C8AFEA3F0}"/>
          </ac:spMkLst>
        </pc:spChg>
        <pc:spChg chg="del">
          <ac:chgData name="Michelle Han" userId="S::michelle.han@infor.com::a2ef0767-7dee-457f-90b7-3a1ac193cc19" providerId="AD" clId="Web-{E3D9809C-7740-9F7D-666C-C2EBF8CCC1C0}" dt="2024-07-26T17:16:23.322" v="63"/>
          <ac:spMkLst>
            <pc:docMk/>
            <pc:sldMk cId="2646847138" sldId="424"/>
            <ac:spMk id="14" creationId="{1CA11DA4-77A6-2BC0-E4B1-C8A4750A679D}"/>
          </ac:spMkLst>
        </pc:spChg>
        <pc:spChg chg="del mod">
          <ac:chgData name="Michelle Han" userId="S::michelle.han@infor.com::a2ef0767-7dee-457f-90b7-3a1ac193cc19" providerId="AD" clId="Web-{E3D9809C-7740-9F7D-666C-C2EBF8CCC1C0}" dt="2024-07-26T17:16:18.853" v="62"/>
          <ac:spMkLst>
            <pc:docMk/>
            <pc:sldMk cId="2646847138" sldId="424"/>
            <ac:spMk id="17" creationId="{EE1BF8A0-74F5-CE0E-F306-5252946ADCFF}"/>
          </ac:spMkLst>
        </pc:spChg>
        <pc:spChg chg="mod">
          <ac:chgData name="Michelle Han" userId="S::michelle.han@infor.com::a2ef0767-7dee-457f-90b7-3a1ac193cc19" providerId="AD" clId="Web-{E3D9809C-7740-9F7D-666C-C2EBF8CCC1C0}" dt="2024-07-25T22:04:34.223" v="10" actId="14100"/>
          <ac:spMkLst>
            <pc:docMk/>
            <pc:sldMk cId="2646847138" sldId="424"/>
            <ac:spMk id="20" creationId="{7A885724-3964-AFE5-C844-E621D0963C34}"/>
          </ac:spMkLst>
        </pc:spChg>
        <pc:picChg chg="del">
          <ac:chgData name="Michelle Han" userId="S::michelle.han@infor.com::a2ef0767-7dee-457f-90b7-3a1ac193cc19" providerId="AD" clId="Web-{E3D9809C-7740-9F7D-666C-C2EBF8CCC1C0}" dt="2024-07-25T22:04:12.363" v="5"/>
          <ac:picMkLst>
            <pc:docMk/>
            <pc:sldMk cId="2646847138" sldId="424"/>
            <ac:picMk id="4" creationId="{D427F901-7DD0-BC28-3D35-1BB38C378D44}"/>
          </ac:picMkLst>
        </pc:picChg>
        <pc:picChg chg="del">
          <ac:chgData name="Michelle Han" userId="S::michelle.han@infor.com::a2ef0767-7dee-457f-90b7-3a1ac193cc19" providerId="AD" clId="Web-{E3D9809C-7740-9F7D-666C-C2EBF8CCC1C0}" dt="2024-07-25T22:04:11.269" v="4"/>
          <ac:picMkLst>
            <pc:docMk/>
            <pc:sldMk cId="2646847138" sldId="424"/>
            <ac:picMk id="7" creationId="{D77E18CE-59E4-CF6C-7E28-CD3CC3379D91}"/>
          </ac:picMkLst>
        </pc:picChg>
        <pc:picChg chg="del">
          <ac:chgData name="Michelle Han" userId="S::michelle.han@infor.com::a2ef0767-7dee-457f-90b7-3a1ac193cc19" providerId="AD" clId="Web-{E3D9809C-7740-9F7D-666C-C2EBF8CCC1C0}" dt="2024-07-25T22:04:10.425" v="3"/>
          <ac:picMkLst>
            <pc:docMk/>
            <pc:sldMk cId="2646847138" sldId="424"/>
            <ac:picMk id="10" creationId="{FDA86E74-2996-3F01-E5D6-2F50A406404D}"/>
          </ac:picMkLst>
        </pc:picChg>
        <pc:picChg chg="del">
          <ac:chgData name="Michelle Han" userId="S::michelle.han@infor.com::a2ef0767-7dee-457f-90b7-3a1ac193cc19" providerId="AD" clId="Web-{E3D9809C-7740-9F7D-666C-C2EBF8CCC1C0}" dt="2024-07-25T22:04:09.566" v="2"/>
          <ac:picMkLst>
            <pc:docMk/>
            <pc:sldMk cId="2646847138" sldId="424"/>
            <ac:picMk id="13" creationId="{182CBBCB-4479-12DB-06F5-B5C21DA7B5DB}"/>
          </ac:picMkLst>
        </pc:picChg>
        <pc:picChg chg="del">
          <ac:chgData name="Michelle Han" userId="S::michelle.han@infor.com::a2ef0767-7dee-457f-90b7-3a1ac193cc19" providerId="AD" clId="Web-{E3D9809C-7740-9F7D-666C-C2EBF8CCC1C0}" dt="2024-07-25T22:04:09.457" v="1"/>
          <ac:picMkLst>
            <pc:docMk/>
            <pc:sldMk cId="2646847138" sldId="424"/>
            <ac:picMk id="16" creationId="{FD73C535-FA44-373E-EB1D-FC8F8AF4BA48}"/>
          </ac:picMkLst>
        </pc:picChg>
        <pc:picChg chg="mod">
          <ac:chgData name="Michelle Han" userId="S::michelle.han@infor.com::a2ef0767-7dee-457f-90b7-3a1ac193cc19" providerId="AD" clId="Web-{E3D9809C-7740-9F7D-666C-C2EBF8CCC1C0}" dt="2024-07-25T22:04:27.317" v="8" actId="14100"/>
          <ac:picMkLst>
            <pc:docMk/>
            <pc:sldMk cId="2646847138" sldId="424"/>
            <ac:picMk id="19" creationId="{5250B873-38C9-1D87-89FE-3F66355C4059}"/>
          </ac:picMkLst>
        </pc:picChg>
      </pc:sldChg>
      <pc:sldChg chg="addSp delSp modSp modTransition">
        <pc:chgData name="Michelle Han" userId="S::michelle.han@infor.com::a2ef0767-7dee-457f-90b7-3a1ac193cc19" providerId="AD" clId="Web-{E3D9809C-7740-9F7D-666C-C2EBF8CCC1C0}" dt="2024-07-30T19:13:42.255" v="387"/>
        <pc:sldMkLst>
          <pc:docMk/>
          <pc:sldMk cId="3438567132" sldId="425"/>
        </pc:sldMkLst>
        <pc:picChg chg="add del mod modCrop">
          <ac:chgData name="Michelle Han" userId="S::michelle.han@infor.com::a2ef0767-7dee-457f-90b7-3a1ac193cc19" providerId="AD" clId="Web-{E3D9809C-7740-9F7D-666C-C2EBF8CCC1C0}" dt="2024-07-25T22:07:37.370" v="16"/>
          <ac:picMkLst>
            <pc:docMk/>
            <pc:sldMk cId="3438567132" sldId="425"/>
            <ac:picMk id="4" creationId="{2BD870C4-4562-C181-285C-F9E29AF21F57}"/>
          </ac:picMkLst>
        </pc:picChg>
        <pc:picChg chg="add mod">
          <ac:chgData name="Michelle Han" userId="S::michelle.han@infor.com::a2ef0767-7dee-457f-90b7-3a1ac193cc19" providerId="AD" clId="Web-{E3D9809C-7740-9F7D-666C-C2EBF8CCC1C0}" dt="2024-07-25T22:20:54.105" v="20" actId="1076"/>
          <ac:picMkLst>
            <pc:docMk/>
            <pc:sldMk cId="3438567132" sldId="425"/>
            <ac:picMk id="5" creationId="{C70153DE-2ED2-0AA1-A2B0-ACE804E12E32}"/>
          </ac:picMkLst>
        </pc:picChg>
      </pc:sldChg>
      <pc:sldChg chg="addSp delSp modSp modTransition">
        <pc:chgData name="Michelle Han" userId="S::michelle.han@infor.com::a2ef0767-7dee-457f-90b7-3a1ac193cc19" providerId="AD" clId="Web-{E3D9809C-7740-9F7D-666C-C2EBF8CCC1C0}" dt="2024-07-30T19:17:30.582" v="395"/>
        <pc:sldMkLst>
          <pc:docMk/>
          <pc:sldMk cId="2285694265" sldId="427"/>
        </pc:sldMkLst>
        <pc:spChg chg="del">
          <ac:chgData name="Michelle Han" userId="S::michelle.han@infor.com::a2ef0767-7dee-457f-90b7-3a1ac193cc19" providerId="AD" clId="Web-{E3D9809C-7740-9F7D-666C-C2EBF8CCC1C0}" dt="2024-07-29T19:16:19.964" v="276"/>
          <ac:spMkLst>
            <pc:docMk/>
            <pc:sldMk cId="2285694265" sldId="427"/>
            <ac:spMk id="2" creationId="{F5161F44-DA4C-587A-4FFA-5F84284CAF16}"/>
          </ac:spMkLst>
        </pc:spChg>
        <pc:spChg chg="add del mod">
          <ac:chgData name="Michelle Han" userId="S::michelle.han@infor.com::a2ef0767-7dee-457f-90b7-3a1ac193cc19" providerId="AD" clId="Web-{E3D9809C-7740-9F7D-666C-C2EBF8CCC1C0}" dt="2024-07-29T19:14:12.148" v="172"/>
          <ac:spMkLst>
            <pc:docMk/>
            <pc:sldMk cId="2285694265" sldId="427"/>
            <ac:spMk id="3" creationId="{AAFD0A78-2E33-3DD4-75D9-973606785F09}"/>
          </ac:spMkLst>
        </pc:spChg>
        <pc:spChg chg="mod">
          <ac:chgData name="Michelle Han" userId="S::michelle.han@infor.com::a2ef0767-7dee-457f-90b7-3a1ac193cc19" providerId="AD" clId="Web-{E3D9809C-7740-9F7D-666C-C2EBF8CCC1C0}" dt="2024-07-29T17:25:06.003" v="102" actId="20577"/>
          <ac:spMkLst>
            <pc:docMk/>
            <pc:sldMk cId="2285694265" sldId="427"/>
            <ac:spMk id="4" creationId="{CD1EF065-4ED5-9859-F47D-337BADF3E461}"/>
          </ac:spMkLst>
        </pc:spChg>
        <pc:spChg chg="add mod">
          <ac:chgData name="Michelle Han" userId="S::michelle.han@infor.com::a2ef0767-7dee-457f-90b7-3a1ac193cc19" providerId="AD" clId="Web-{E3D9809C-7740-9F7D-666C-C2EBF8CCC1C0}" dt="2024-07-29T19:15:27.290" v="228" actId="1076"/>
          <ac:spMkLst>
            <pc:docMk/>
            <pc:sldMk cId="2285694265" sldId="427"/>
            <ac:spMk id="6" creationId="{DF06AA0D-58A7-296B-6352-36C14B4E7BE7}"/>
          </ac:spMkLst>
        </pc:spChg>
        <pc:spChg chg="add mod">
          <ac:chgData name="Michelle Han" userId="S::michelle.han@infor.com::a2ef0767-7dee-457f-90b7-3a1ac193cc19" providerId="AD" clId="Web-{E3D9809C-7740-9F7D-666C-C2EBF8CCC1C0}" dt="2024-07-29T19:16:42.964" v="278" actId="1076"/>
          <ac:spMkLst>
            <pc:docMk/>
            <pc:sldMk cId="2285694265" sldId="427"/>
            <ac:spMk id="8" creationId="{59DCAF7B-8092-FCC7-C914-08C3FA8B72D6}"/>
          </ac:spMkLst>
        </pc:spChg>
        <pc:spChg chg="mod">
          <ac:chgData name="Michelle Han" userId="S::michelle.han@infor.com::a2ef0767-7dee-457f-90b7-3a1ac193cc19" providerId="AD" clId="Web-{E3D9809C-7740-9F7D-666C-C2EBF8CCC1C0}" dt="2024-07-29T19:16:58.543" v="279" actId="1076"/>
          <ac:spMkLst>
            <pc:docMk/>
            <pc:sldMk cId="2285694265" sldId="427"/>
            <ac:spMk id="53" creationId="{35A51098-A489-E2FB-CB99-6F500A66149F}"/>
          </ac:spMkLst>
        </pc:spChg>
        <pc:spChg chg="mod">
          <ac:chgData name="Michelle Han" userId="S::michelle.han@infor.com::a2ef0767-7dee-457f-90b7-3a1ac193cc19" providerId="AD" clId="Web-{E3D9809C-7740-9F7D-666C-C2EBF8CCC1C0}" dt="2024-07-29T19:14:09.351" v="171" actId="1076"/>
          <ac:spMkLst>
            <pc:docMk/>
            <pc:sldMk cId="2285694265" sldId="427"/>
            <ac:spMk id="102" creationId="{0121D297-FC05-4E9E-4B76-EF4974A2E561}"/>
          </ac:spMkLst>
        </pc:spChg>
        <pc:spChg chg="del mod">
          <ac:chgData name="Michelle Han" userId="S::michelle.han@infor.com::a2ef0767-7dee-457f-90b7-3a1ac193cc19" providerId="AD" clId="Web-{E3D9809C-7740-9F7D-666C-C2EBF8CCC1C0}" dt="2024-07-29T19:15:14.587" v="227"/>
          <ac:spMkLst>
            <pc:docMk/>
            <pc:sldMk cId="2285694265" sldId="427"/>
            <ac:spMk id="103" creationId="{528BDCC5-A225-E65E-7A6D-CF97647945C6}"/>
          </ac:spMkLst>
        </pc:spChg>
      </pc:sldChg>
      <pc:sldChg chg="modTransition">
        <pc:chgData name="Michelle Han" userId="S::michelle.han@infor.com::a2ef0767-7dee-457f-90b7-3a1ac193cc19" providerId="AD" clId="Web-{E3D9809C-7740-9F7D-666C-C2EBF8CCC1C0}" dt="2024-07-30T19:18:14.319" v="397"/>
        <pc:sldMkLst>
          <pc:docMk/>
          <pc:sldMk cId="717451086" sldId="428"/>
        </pc:sldMkLst>
      </pc:sldChg>
      <pc:sldChg chg="modTransition">
        <pc:chgData name="Michelle Han" userId="S::michelle.han@infor.com::a2ef0767-7dee-457f-90b7-3a1ac193cc19" providerId="AD" clId="Web-{E3D9809C-7740-9F7D-666C-C2EBF8CCC1C0}" dt="2024-07-30T19:17:42.755" v="396"/>
        <pc:sldMkLst>
          <pc:docMk/>
          <pc:sldMk cId="2082847341" sldId="429"/>
        </pc:sldMkLst>
      </pc:sldChg>
      <pc:sldChg chg="modSp modTransition modNotes">
        <pc:chgData name="Michelle Han" userId="S::michelle.han@infor.com::a2ef0767-7dee-457f-90b7-3a1ac193cc19" providerId="AD" clId="Web-{E3D9809C-7740-9F7D-666C-C2EBF8CCC1C0}" dt="2024-07-30T19:16:02.451" v="393"/>
        <pc:sldMkLst>
          <pc:docMk/>
          <pc:sldMk cId="669463561" sldId="430"/>
        </pc:sldMkLst>
        <pc:picChg chg="mod">
          <ac:chgData name="Michelle Han" userId="S::michelle.han@infor.com::a2ef0767-7dee-457f-90b7-3a1ac193cc19" providerId="AD" clId="Web-{E3D9809C-7740-9F7D-666C-C2EBF8CCC1C0}" dt="2024-07-26T17:25:09.117" v="67" actId="1076"/>
          <ac:picMkLst>
            <pc:docMk/>
            <pc:sldMk cId="669463561" sldId="430"/>
            <ac:picMk id="4" creationId="{4239EB27-A2C2-7611-D892-41AD6F03E6C4}"/>
          </ac:picMkLst>
        </pc:picChg>
      </pc:sldChg>
      <pc:sldChg chg="addSp delSp modSp add mod replId modTransition modClrScheme chgLayout">
        <pc:chgData name="Michelle Han" userId="S::michelle.han@infor.com::a2ef0767-7dee-457f-90b7-3a1ac193cc19" providerId="AD" clId="Web-{E3D9809C-7740-9F7D-666C-C2EBF8CCC1C0}" dt="2024-07-30T19:19:01.135" v="414"/>
        <pc:sldMkLst>
          <pc:docMk/>
          <pc:sldMk cId="2561510914" sldId="431"/>
        </pc:sldMkLst>
        <pc:spChg chg="mod">
          <ac:chgData name="Michelle Han" userId="S::michelle.han@infor.com::a2ef0767-7dee-457f-90b7-3a1ac193cc19" providerId="AD" clId="Web-{E3D9809C-7740-9F7D-666C-C2EBF8CCC1C0}" dt="2024-07-30T19:10:21.882" v="372" actId="20577"/>
          <ac:spMkLst>
            <pc:docMk/>
            <pc:sldMk cId="2561510914" sldId="431"/>
            <ac:spMk id="2" creationId="{7ECFCCEE-E6AE-D4D2-C14F-E4BF0F76F526}"/>
          </ac:spMkLst>
        </pc:spChg>
        <pc:spChg chg="mod">
          <ac:chgData name="Michelle Han" userId="S::michelle.han@infor.com::a2ef0767-7dee-457f-90b7-3a1ac193cc19" providerId="AD" clId="Web-{E3D9809C-7740-9F7D-666C-C2EBF8CCC1C0}" dt="2024-07-30T19:09:54.068" v="358" actId="1076"/>
          <ac:spMkLst>
            <pc:docMk/>
            <pc:sldMk cId="2561510914" sldId="431"/>
            <ac:spMk id="3" creationId="{A6DAADEC-6EEA-1AC8-5D98-AAE23E7F9566}"/>
          </ac:spMkLst>
        </pc:spChg>
        <pc:spChg chg="mod">
          <ac:chgData name="Michelle Han" userId="S::michelle.han@infor.com::a2ef0767-7dee-457f-90b7-3a1ac193cc19" providerId="AD" clId="Web-{E3D9809C-7740-9F7D-666C-C2EBF8CCC1C0}" dt="2024-07-30T19:09:22.738" v="353"/>
          <ac:spMkLst>
            <pc:docMk/>
            <pc:sldMk cId="2561510914" sldId="431"/>
            <ac:spMk id="5" creationId="{72678C51-E820-B966-A0EE-42C3CE8FC037}"/>
          </ac:spMkLst>
        </pc:spChg>
        <pc:picChg chg="del">
          <ac:chgData name="Michelle Han" userId="S::michelle.han@infor.com::a2ef0767-7dee-457f-90b7-3a1ac193cc19" providerId="AD" clId="Web-{E3D9809C-7740-9F7D-666C-C2EBF8CCC1C0}" dt="2024-07-30T19:04:41.141" v="281"/>
          <ac:picMkLst>
            <pc:docMk/>
            <pc:sldMk cId="2561510914" sldId="431"/>
            <ac:picMk id="4" creationId="{AD764FB2-E8ED-FF18-D2C1-3919E3071EFC}"/>
          </ac:picMkLst>
        </pc:picChg>
        <pc:picChg chg="add mod ord modCrop">
          <ac:chgData name="Michelle Han" userId="S::michelle.han@infor.com::a2ef0767-7dee-457f-90b7-3a1ac193cc19" providerId="AD" clId="Web-{E3D9809C-7740-9F7D-666C-C2EBF8CCC1C0}" dt="2024-07-30T19:09:43.146" v="356" actId="1076"/>
          <ac:picMkLst>
            <pc:docMk/>
            <pc:sldMk cId="2561510914" sldId="431"/>
            <ac:picMk id="6" creationId="{C9559155-7DED-057B-2774-1CF74197516C}"/>
          </ac:picMkLst>
        </pc:picChg>
      </pc:sldChg>
      <pc:sldMasterChg chg="modTransition modSldLayout">
        <pc:chgData name="Michelle Han" userId="S::michelle.han@infor.com::a2ef0767-7dee-457f-90b7-3a1ac193cc19" providerId="AD" clId="Web-{E3D9809C-7740-9F7D-666C-C2EBF8CCC1C0}" dt="2024-07-30T19:12:38.454" v="378"/>
        <pc:sldMasterMkLst>
          <pc:docMk/>
          <pc:sldMasterMk cId="3312043803" sldId="2147483816"/>
        </pc:sldMasterMkLst>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1246497105" sldId="2147483714"/>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1613852838" sldId="2147483731"/>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563742864" sldId="2147483738"/>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2046023854" sldId="2147483739"/>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2422925570" sldId="2147483747"/>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921804732" sldId="2147483748"/>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4051374906" sldId="2147483759"/>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024958972" sldId="2147483760"/>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1355854231" sldId="2147483768"/>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2788118538" sldId="2147483769"/>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2110739536" sldId="2147483770"/>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1250982703" sldId="2147483771"/>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534798606" sldId="2147483772"/>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2714284773" sldId="2147483785"/>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1929886540" sldId="2147483786"/>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1485150361" sldId="2147483787"/>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638321164" sldId="2147483788"/>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576138199" sldId="2147483789"/>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262310495" sldId="2147483790"/>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851324080" sldId="2147483791"/>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1135966728" sldId="2147483792"/>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617020016" sldId="2147483793"/>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2988697635" sldId="2147483794"/>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469680783" sldId="2147483795"/>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1545298327" sldId="2147483796"/>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2263685807" sldId="2147483797"/>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717237872" sldId="2147483798"/>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446706271" sldId="2147483801"/>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3127143214" sldId="2147483802"/>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784"/>
            <pc:sldLayoutMk cId="2247189574" sldId="2147483807"/>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4019117026" sldId="2147483817"/>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1480317316" sldId="2147483818"/>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3655981504" sldId="2147483819"/>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748720095" sldId="2147483820"/>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3862603957" sldId="2147483821"/>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2610489470" sldId="2147483822"/>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257892200" sldId="2147483823"/>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1924420089" sldId="2147483824"/>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4209708811" sldId="2147483825"/>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4091189916" sldId="2147483826"/>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967637314" sldId="2147483827"/>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4291174376" sldId="2147483828"/>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309342143" sldId="2147483829"/>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999189850" sldId="2147483830"/>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2210205090" sldId="2147483831"/>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864260452" sldId="2147483832"/>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2201266317" sldId="2147483833"/>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1692216754" sldId="2147483834"/>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3008259281" sldId="2147483835"/>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4076463398" sldId="2147483836"/>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3205058247" sldId="2147483837"/>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1868428560" sldId="2147483838"/>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1648698575" sldId="2147483839"/>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2295135763" sldId="2147483840"/>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522761478" sldId="2147483841"/>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4012966404" sldId="2147483842"/>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4097470494" sldId="2147483843"/>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1545783742" sldId="2147483844"/>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1716895596" sldId="2147483845"/>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2883225928" sldId="2147483846"/>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1048958253" sldId="2147483847"/>
          </pc:sldLayoutMkLst>
        </pc:sldLayoutChg>
        <pc:sldLayoutChg chg="modTransition">
          <pc:chgData name="Michelle Han" userId="S::michelle.han@infor.com::a2ef0767-7dee-457f-90b7-3a1ac193cc19" providerId="AD" clId="Web-{E3D9809C-7740-9F7D-666C-C2EBF8CCC1C0}" dt="2024-07-30T19:12:38.454" v="378"/>
          <pc:sldLayoutMkLst>
            <pc:docMk/>
            <pc:sldMasterMk cId="3312043803" sldId="2147483816"/>
            <pc:sldLayoutMk cId="2380664469" sldId="2147483848"/>
          </pc:sldLayoutMkLst>
        </pc:sldLayoutChg>
      </pc:sldMasterChg>
    </pc:docChg>
  </pc:docChgLst>
  <pc:docChgLst>
    <pc:chgData name="Michelle Han" userId="S::michelle.han@infor.com::a2ef0767-7dee-457f-90b7-3a1ac193cc19" providerId="AD" clId="Web-{A3996C8E-92DB-5457-E486-D0E68729089E}"/>
    <pc:docChg chg="addSld delSld modSld">
      <pc:chgData name="Michelle Han" userId="S::michelle.han@infor.com::a2ef0767-7dee-457f-90b7-3a1ac193cc19" providerId="AD" clId="Web-{A3996C8E-92DB-5457-E486-D0E68729089E}" dt="2024-07-31T13:01:54.261" v="53"/>
      <pc:docMkLst>
        <pc:docMk/>
      </pc:docMkLst>
      <pc:sldChg chg="modSp">
        <pc:chgData name="Michelle Han" userId="S::michelle.han@infor.com::a2ef0767-7dee-457f-90b7-3a1ac193cc19" providerId="AD" clId="Web-{A3996C8E-92DB-5457-E486-D0E68729089E}" dt="2024-07-31T00:58:04.636" v="22" actId="20577"/>
        <pc:sldMkLst>
          <pc:docMk/>
          <pc:sldMk cId="2561510914" sldId="431"/>
        </pc:sldMkLst>
        <pc:spChg chg="mod">
          <ac:chgData name="Michelle Han" userId="S::michelle.han@infor.com::a2ef0767-7dee-457f-90b7-3a1ac193cc19" providerId="AD" clId="Web-{A3996C8E-92DB-5457-E486-D0E68729089E}" dt="2024-07-31T00:58:04.636" v="22" actId="20577"/>
          <ac:spMkLst>
            <pc:docMk/>
            <pc:sldMk cId="2561510914" sldId="431"/>
            <ac:spMk id="3" creationId="{A6DAADEC-6EEA-1AC8-5D98-AAE23E7F9566}"/>
          </ac:spMkLst>
        </pc:spChg>
      </pc:sldChg>
      <pc:sldChg chg="modSp add">
        <pc:chgData name="Michelle Han" userId="S::michelle.han@infor.com::a2ef0767-7dee-457f-90b7-3a1ac193cc19" providerId="AD" clId="Web-{A3996C8E-92DB-5457-E486-D0E68729089E}" dt="2024-07-31T01:03:50.945" v="28" actId="20577"/>
        <pc:sldMkLst>
          <pc:docMk/>
          <pc:sldMk cId="1934049822" sldId="432"/>
        </pc:sldMkLst>
        <pc:spChg chg="mod">
          <ac:chgData name="Michelle Han" userId="S::michelle.han@infor.com::a2ef0767-7dee-457f-90b7-3a1ac193cc19" providerId="AD" clId="Web-{A3996C8E-92DB-5457-E486-D0E68729089E}" dt="2024-07-31T01:03:50.945" v="28" actId="20577"/>
          <ac:spMkLst>
            <pc:docMk/>
            <pc:sldMk cId="1934049822" sldId="432"/>
            <ac:spMk id="2" creationId="{31C4BC58-6CA1-508E-A8F8-4F407F9E5F03}"/>
          </ac:spMkLst>
        </pc:spChg>
      </pc:sldChg>
      <pc:sldChg chg="delSp new del">
        <pc:chgData name="Michelle Han" userId="S::michelle.han@infor.com::a2ef0767-7dee-457f-90b7-3a1ac193cc19" providerId="AD" clId="Web-{A3996C8E-92DB-5457-E486-D0E68729089E}" dt="2024-07-31T12:59:34.305" v="32"/>
        <pc:sldMkLst>
          <pc:docMk/>
          <pc:sldMk cId="197227409" sldId="433"/>
        </pc:sldMkLst>
        <pc:spChg chg="del">
          <ac:chgData name="Michelle Han" userId="S::michelle.han@infor.com::a2ef0767-7dee-457f-90b7-3a1ac193cc19" providerId="AD" clId="Web-{A3996C8E-92DB-5457-E486-D0E68729089E}" dt="2024-07-31T12:59:31.727" v="31"/>
          <ac:spMkLst>
            <pc:docMk/>
            <pc:sldMk cId="197227409" sldId="433"/>
            <ac:spMk id="2" creationId="{7CD1BA6D-2EE7-FB77-FAA5-D8A677ADB601}"/>
          </ac:spMkLst>
        </pc:spChg>
        <pc:spChg chg="del">
          <ac:chgData name="Michelle Han" userId="S::michelle.han@infor.com::a2ef0767-7dee-457f-90b7-3a1ac193cc19" providerId="AD" clId="Web-{A3996C8E-92DB-5457-E486-D0E68729089E}" dt="2024-07-31T12:59:31.727" v="30"/>
          <ac:spMkLst>
            <pc:docMk/>
            <pc:sldMk cId="197227409" sldId="433"/>
            <ac:spMk id="3" creationId="{0E9F4B0F-94B3-44A5-6B0E-960D8DBFB57A}"/>
          </ac:spMkLst>
        </pc:spChg>
      </pc:sldChg>
      <pc:sldChg chg="addSp delSp modSp new">
        <pc:chgData name="Michelle Han" userId="S::michelle.han@infor.com::a2ef0767-7dee-457f-90b7-3a1ac193cc19" providerId="AD" clId="Web-{A3996C8E-92DB-5457-E486-D0E68729089E}" dt="2024-07-31T13:00:41.104" v="40" actId="1076"/>
        <pc:sldMkLst>
          <pc:docMk/>
          <pc:sldMk cId="4092259397" sldId="433"/>
        </pc:sldMkLst>
        <pc:spChg chg="del">
          <ac:chgData name="Michelle Han" userId="S::michelle.han@infor.com::a2ef0767-7dee-457f-90b7-3a1ac193cc19" providerId="AD" clId="Web-{A3996C8E-92DB-5457-E486-D0E68729089E}" dt="2024-07-31T13:00:04.556" v="35"/>
          <ac:spMkLst>
            <pc:docMk/>
            <pc:sldMk cId="4092259397" sldId="433"/>
            <ac:spMk id="2" creationId="{010F8AA6-97DF-BAA7-DE99-566511EA4A23}"/>
          </ac:spMkLst>
        </pc:spChg>
        <pc:spChg chg="del">
          <ac:chgData name="Michelle Han" userId="S::michelle.han@infor.com::a2ef0767-7dee-457f-90b7-3a1ac193cc19" providerId="AD" clId="Web-{A3996C8E-92DB-5457-E486-D0E68729089E}" dt="2024-07-31T13:00:04.556" v="34"/>
          <ac:spMkLst>
            <pc:docMk/>
            <pc:sldMk cId="4092259397" sldId="433"/>
            <ac:spMk id="3" creationId="{CF4F2F65-6D53-DC1E-8247-5E2CF2D493D4}"/>
          </ac:spMkLst>
        </pc:spChg>
        <pc:picChg chg="add mod">
          <ac:chgData name="Michelle Han" userId="S::michelle.han@infor.com::a2ef0767-7dee-457f-90b7-3a1ac193cc19" providerId="AD" clId="Web-{A3996C8E-92DB-5457-E486-D0E68729089E}" dt="2024-07-31T13:00:41.104" v="40" actId="1076"/>
          <ac:picMkLst>
            <pc:docMk/>
            <pc:sldMk cId="4092259397" sldId="433"/>
            <ac:picMk id="4" creationId="{B33B94B1-2E8B-A7B4-A9F6-8E5FFB136D97}"/>
          </ac:picMkLst>
        </pc:picChg>
      </pc:sldChg>
      <pc:sldChg chg="addSp delSp modSp add replId">
        <pc:chgData name="Michelle Han" userId="S::michelle.han@infor.com::a2ef0767-7dee-457f-90b7-3a1ac193cc19" providerId="AD" clId="Web-{A3996C8E-92DB-5457-E486-D0E68729089E}" dt="2024-07-31T13:01:40.964" v="51" actId="1076"/>
        <pc:sldMkLst>
          <pc:docMk/>
          <pc:sldMk cId="3052471071" sldId="434"/>
        </pc:sldMkLst>
        <pc:picChg chg="add mod">
          <ac:chgData name="Michelle Han" userId="S::michelle.han@infor.com::a2ef0767-7dee-457f-90b7-3a1ac193cc19" providerId="AD" clId="Web-{A3996C8E-92DB-5457-E486-D0E68729089E}" dt="2024-07-31T13:01:40.964" v="51" actId="1076"/>
          <ac:picMkLst>
            <pc:docMk/>
            <pc:sldMk cId="3052471071" sldId="434"/>
            <ac:picMk id="2" creationId="{AD606A00-D45F-A53A-E788-8C926C75DE0C}"/>
          </ac:picMkLst>
        </pc:picChg>
        <pc:picChg chg="del">
          <ac:chgData name="Michelle Han" userId="S::michelle.han@infor.com::a2ef0767-7dee-457f-90b7-3a1ac193cc19" providerId="AD" clId="Web-{A3996C8E-92DB-5457-E486-D0E68729089E}" dt="2024-07-31T13:00:51.854" v="42"/>
          <ac:picMkLst>
            <pc:docMk/>
            <pc:sldMk cId="3052471071" sldId="434"/>
            <ac:picMk id="4" creationId="{B33B94B1-2E8B-A7B4-A9F6-8E5FFB136D97}"/>
          </ac:picMkLst>
        </pc:picChg>
        <pc:picChg chg="add del mod">
          <ac:chgData name="Michelle Han" userId="S::michelle.han@infor.com::a2ef0767-7dee-457f-90b7-3a1ac193cc19" providerId="AD" clId="Web-{A3996C8E-92DB-5457-E486-D0E68729089E}" dt="2024-07-31T13:01:36.417" v="50"/>
          <ac:picMkLst>
            <pc:docMk/>
            <pc:sldMk cId="3052471071" sldId="434"/>
            <ac:picMk id="5" creationId="{6F23FFE6-33C0-D615-5A1E-E2E0D65B3A1A}"/>
          </ac:picMkLst>
        </pc:picChg>
      </pc:sldChg>
      <pc:sldChg chg="modSp add replId">
        <pc:chgData name="Michelle Han" userId="S::michelle.han@infor.com::a2ef0767-7dee-457f-90b7-3a1ac193cc19" providerId="AD" clId="Web-{A3996C8E-92DB-5457-E486-D0E68729089E}" dt="2024-07-31T13:01:54.261" v="53"/>
        <pc:sldMkLst>
          <pc:docMk/>
          <pc:sldMk cId="761467874" sldId="435"/>
        </pc:sldMkLst>
        <pc:picChg chg="mod">
          <ac:chgData name="Michelle Han" userId="S::michelle.han@infor.com::a2ef0767-7dee-457f-90b7-3a1ac193cc19" providerId="AD" clId="Web-{A3996C8E-92DB-5457-E486-D0E68729089E}" dt="2024-07-31T13:01:54.261" v="53"/>
          <ac:picMkLst>
            <pc:docMk/>
            <pc:sldMk cId="761467874" sldId="435"/>
            <ac:picMk id="2" creationId="{AD606A00-D45F-A53A-E788-8C926C75DE0C}"/>
          </ac:picMkLst>
        </pc:picChg>
      </pc:sldChg>
    </pc:docChg>
  </pc:docChgLst>
</pc:chgInfo>
</file>

<file path=ppt/comments/modernComment_191_7392D47E.xml><?xml version="1.0" encoding="utf-8"?>
<p188:cmLst xmlns:a="http://schemas.openxmlformats.org/drawingml/2006/main" xmlns:r="http://schemas.openxmlformats.org/officeDocument/2006/relationships" xmlns:p188="http://schemas.microsoft.com/office/powerpoint/2018/8/main">
  <p188:cm id="{9BDE9825-0D2D-42DB-B299-408A1228A35B}" authorId="{8CF9F091-C6A4-F5B7-9765-575986B598B0}" status="resolved" created="2024-07-22T17:40:29.558" complete="100000">
    <ac:txMkLst xmlns:ac="http://schemas.microsoft.com/office/drawing/2013/main/command">
      <pc:docMk xmlns:pc="http://schemas.microsoft.com/office/powerpoint/2013/main/command"/>
      <pc:sldMk xmlns:pc="http://schemas.microsoft.com/office/powerpoint/2013/main/command" cId="1939002494" sldId="401"/>
      <ac:spMk id="10" creationId="{4DD3EE08-02AF-CEFD-2C1E-136484138DBF}"/>
      <ac:txMk cp="12">
        <ac:context len="14" hash="662984070"/>
      </ac:txMk>
    </ac:txMkLst>
    <p188:pos x="2374900" y="381000"/>
    <p188:txBody>
      <a:bodyPr/>
      <a:lstStyle/>
      <a:p>
        <a:r>
          <a:rPr lang="en-US"/>
          <a:t>Observations</a:t>
        </a:r>
      </a:p>
    </p188:txBody>
  </p188:cm>
</p188:cmLst>
</file>

<file path=ppt/comments/modernComment_19E_3AF9D89B.xml><?xml version="1.0" encoding="utf-8"?>
<p188:cmLst xmlns:a="http://schemas.openxmlformats.org/drawingml/2006/main" xmlns:r="http://schemas.openxmlformats.org/officeDocument/2006/relationships" xmlns:p188="http://schemas.microsoft.com/office/powerpoint/2018/8/main">
  <p188:cm id="{7C30E70C-0735-4C49-933F-9FC0676DA396}" authorId="{8CF9F091-C6A4-F5B7-9765-575986B598B0}" status="resolved" created="2024-07-22T17:45:46.839" complete="100000">
    <pc:sldMkLst xmlns:pc="http://schemas.microsoft.com/office/powerpoint/2013/main/command">
      <pc:docMk/>
      <pc:sldMk cId="989452443" sldId="414"/>
    </pc:sldMkLst>
    <p188:txBody>
      <a:bodyPr/>
      <a:lstStyle/>
      <a:p>
        <a:r>
          <a:rPr lang="en-US"/>
          <a:t>I'm not sure if you want to do this in your script or in the slide structure, but the Grammarly discussion should be talked about through a "potential solutions" lens. 
Eg.
You thought this could serve a purpose and did some research. 
You were envisioning solutions similar to this</a:t>
        </a:r>
      </a:p>
    </p188:txBody>
  </p188:cm>
</p188:cmLst>
</file>

<file path=ppt/comments/modernComment_1A1_5F5D4A9F.xml><?xml version="1.0" encoding="utf-8"?>
<p188:cmLst xmlns:a="http://schemas.openxmlformats.org/drawingml/2006/main" xmlns:r="http://schemas.openxmlformats.org/officeDocument/2006/relationships" xmlns:p188="http://schemas.microsoft.com/office/powerpoint/2018/8/main">
  <p188:cm id="{A5E7781F-A624-4843-8048-9C9964B29923}" authorId="{8CF9F091-C6A4-F5B7-9765-575986B598B0}" status="resolved" created="2024-07-22T17:39:52.546" complete="100000">
    <pc:sldMkLst xmlns:pc="http://schemas.microsoft.com/office/powerpoint/2013/main/command">
      <pc:docMk/>
      <pc:sldMk cId="1599949471" sldId="417"/>
    </pc:sldMkLst>
    <p188:txBody>
      <a:bodyPr/>
      <a:lstStyle/>
      <a:p>
        <a:r>
          <a:rPr lang="en-US"/>
          <a:t>Introduction before table of contents/overview</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5209C80-1D73-450B-1313-A71C3582E0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4" name="Footer Placeholder 3">
            <a:extLst>
              <a:ext uri="{FF2B5EF4-FFF2-40B4-BE49-F238E27FC236}">
                <a16:creationId xmlns:a16="http://schemas.microsoft.com/office/drawing/2014/main" id="{651E2491-42C3-1D98-BA21-4E4EF61FD7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panose="020B0604020202020204" pitchFamily="34" charset="0"/>
            </a:endParaRPr>
          </a:p>
        </p:txBody>
      </p:sp>
      <p:sp>
        <p:nvSpPr>
          <p:cNvPr id="5" name="Slide Number Placeholder 4">
            <a:extLst>
              <a:ext uri="{FF2B5EF4-FFF2-40B4-BE49-F238E27FC236}">
                <a16:creationId xmlns:a16="http://schemas.microsoft.com/office/drawing/2014/main" id="{7BCA038B-2E6C-C750-4F06-975138CCE78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20AD5A-E652-ED4D-A6DE-2D2CE5910D23}"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805135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2489" b="0" i="0" u="none" strike="noStrike" cap="none">
        <a:solidFill>
          <a:srgbClr val="000000"/>
        </a:solidFill>
        <a:latin typeface="Arial" panose="020B0604020202020204" pitchFamily="34" charset="0"/>
        <a:ea typeface="Arial" panose="020B0604020202020204" pitchFamily="34" charset="0"/>
        <a:cs typeface="Arial"/>
        <a:sym typeface="Arial"/>
      </a:defRPr>
    </a:lvl1pPr>
    <a:lvl2pPr marR="0" lvl="1"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2489"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cs typeface="Calibri"/>
              </a:rPr>
              <a:t>My first assignment was to explore the Developer Portal and write about my first impressions as an outsider without prior knowledge of </a:t>
            </a:r>
            <a:r>
              <a:rPr lang="en-US" err="1">
                <a:latin typeface="Calibri"/>
                <a:cs typeface="Calibri"/>
              </a:rPr>
              <a:t>InforOS</a:t>
            </a:r>
            <a:r>
              <a:rPr lang="en-US">
                <a:latin typeface="Calibri"/>
                <a:cs typeface="Calibri"/>
              </a:rPr>
              <a:t>. Some things that I noticed were:</a:t>
            </a:r>
            <a:endParaRPr lang="en-US"/>
          </a:p>
          <a:p>
            <a:pPr>
              <a:buNone/>
            </a:pPr>
            <a:r>
              <a:rPr lang="en-US">
                <a:latin typeface="Calibri"/>
                <a:cs typeface="Calibri"/>
              </a:rPr>
              <a:t>Inconsistency with content formatting and tutorials -&gt; tutorials were more detailed than others, tutorials had each step written as a paragraph and other tutorials had short, bulleted lists</a:t>
            </a:r>
          </a:p>
          <a:p>
            <a:pPr>
              <a:buNone/>
            </a:pPr>
            <a:r>
              <a:rPr lang="en-US">
                <a:latin typeface="Calibri"/>
                <a:cs typeface="Calibri"/>
              </a:rPr>
              <a:t>Outdated information -&gt; Coleman AI being used even though it is referred to as just AI, many applications had new features added and they were not reflected in older tutorials</a:t>
            </a:r>
          </a:p>
          <a:p>
            <a:pPr>
              <a:buNone/>
            </a:pPr>
            <a:r>
              <a:rPr lang="en-US">
                <a:latin typeface="Calibri"/>
                <a:cs typeface="Calibri"/>
              </a:rPr>
              <a:t>Missing written tutorials -&gt; Most of the tutorials in the tutorials section had corresponding YouTube videos, but there were some YouTube videos that lacked a written portion </a:t>
            </a:r>
          </a:p>
        </p:txBody>
      </p:sp>
    </p:spTree>
    <p:extLst>
      <p:ext uri="{BB962C8B-B14F-4D97-AF65-F5344CB8AC3E}">
        <p14:creationId xmlns:p14="http://schemas.microsoft.com/office/powerpoint/2010/main" val="2372391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MY">
                <a:latin typeface="Arial"/>
              </a:rPr>
              <a:t>With all the text extracted, I wrote more functions that cleaned the text. When I was extracting the text, certain parts were duplicated and I had to remove the duplicates otherwise it might cause some issues when training the model. Also, some unwanted text was added to the dataset and I wanted to remove them, such as links to other pages in the portal, terms and conditions, etc. </a:t>
            </a:r>
          </a:p>
          <a:p>
            <a:pPr>
              <a:buNone/>
            </a:pPr>
            <a:r>
              <a:rPr lang="en-MY">
                <a:latin typeface="Arial"/>
              </a:rPr>
              <a:t>The model reads text differently than we do, so it needed to be formatted in a certain way. Data frames (tables) are a common way to store data, however I didn't think it was the best way to store the text. So, I turned to JSON strings, which took a little bit more effort and time. </a:t>
            </a:r>
          </a:p>
        </p:txBody>
      </p:sp>
    </p:spTree>
    <p:extLst>
      <p:ext uri="{BB962C8B-B14F-4D97-AF65-F5344CB8AC3E}">
        <p14:creationId xmlns:p14="http://schemas.microsoft.com/office/powerpoint/2010/main" val="1649436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MY">
                <a:latin typeface="Arial"/>
              </a:rPr>
              <a:t>When it came to start training the model, I ran into a big problem. I was working from my personal laptop, since I already have the required software and tools installed. However, my laptop did not have enough RAM to train the model. As a solution, I installed all the software onto my work laptop. </a:t>
            </a:r>
          </a:p>
          <a:p>
            <a:pPr>
              <a:buNone/>
            </a:pPr>
            <a:r>
              <a:rPr lang="en-MY">
                <a:latin typeface="Arial"/>
              </a:rPr>
              <a:t>Additionally, with limited RAM, my model will not be full-scale and trained on everything from the Developer Portal. So I narrowed my dataset to focus on 1 category, Analytics. </a:t>
            </a:r>
          </a:p>
          <a:p>
            <a:pPr>
              <a:buNone/>
            </a:pPr>
            <a:r>
              <a:rPr lang="en-MY">
                <a:latin typeface="Arial"/>
              </a:rPr>
              <a:t>When training the model, I ran into a whole other set of problems. I did not know what </a:t>
            </a:r>
            <a:r>
              <a:rPr lang="en-MY" err="1">
                <a:latin typeface="Arial"/>
              </a:rPr>
              <a:t>batch_size</a:t>
            </a:r>
            <a:r>
              <a:rPr lang="en-MY">
                <a:latin typeface="Arial"/>
              </a:rPr>
              <a:t> to use or how many epochs to use. So, I spent a little bit more time researching the specific training parameters and how to define them to fit my needs. However, I did not find the answer to all of the parameters and had to play around with the numbers until I got the best set of results. The training results are actually numbers that reflected my model's ability to go through the datasets, the amount of time it took, and how accurate it was. Even though, I had pretty good training results, my model's ability to provide feedback did not reflect it, which is another big issue. I had to go back and try out different parameters until my model's feedback improved. </a:t>
            </a:r>
          </a:p>
        </p:txBody>
      </p:sp>
    </p:spTree>
    <p:extLst>
      <p:ext uri="{BB962C8B-B14F-4D97-AF65-F5344CB8AC3E}">
        <p14:creationId xmlns:p14="http://schemas.microsoft.com/office/powerpoint/2010/main" val="3449183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333"/>
              </a:spcBef>
              <a:buNone/>
            </a:pPr>
            <a:r>
              <a:rPr lang="en-MY">
                <a:latin typeface="Arial"/>
              </a:rPr>
              <a:t>Throughout my research, I came across many topics and capabilities that I wanted to incorporate into my model, such as the ability to notify the user about outdated content, adapt new situations when encountered and without having to add more or update datasets, and use image and video processing to enhance the model's knowledge of </a:t>
            </a:r>
            <a:r>
              <a:rPr lang="en-MY" err="1">
                <a:latin typeface="Arial"/>
              </a:rPr>
              <a:t>InforOS</a:t>
            </a:r>
            <a:r>
              <a:rPr lang="en-MY">
                <a:latin typeface="Arial"/>
              </a:rPr>
              <a:t> applications. </a:t>
            </a:r>
            <a:endParaRPr lang="en-MY"/>
          </a:p>
        </p:txBody>
      </p:sp>
    </p:spTree>
    <p:extLst>
      <p:ext uri="{BB962C8B-B14F-4D97-AF65-F5344CB8AC3E}">
        <p14:creationId xmlns:p14="http://schemas.microsoft.com/office/powerpoint/2010/main" val="544828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333"/>
              </a:spcBef>
              <a:buNone/>
            </a:pPr>
            <a:r>
              <a:rPr lang="en-MY"/>
              <a:t>PBM: how many hours you've completed, apply a minimum of two principals to your internship and explain </a:t>
            </a:r>
            <a:endParaRPr lang="en-US"/>
          </a:p>
          <a:p>
            <a:pPr marL="0" indent="0">
              <a:lnSpc>
                <a:spcPct val="90000"/>
              </a:lnSpc>
              <a:spcBef>
                <a:spcPts val="1333"/>
              </a:spcBef>
              <a:buNone/>
            </a:pPr>
            <a:r>
              <a:rPr lang="en-MY"/>
              <a:t>Networking: talk about your networking experiences while interning</a:t>
            </a:r>
          </a:p>
          <a:p>
            <a:pPr marL="0" indent="0">
              <a:lnSpc>
                <a:spcPct val="90000"/>
              </a:lnSpc>
              <a:spcBef>
                <a:spcPts val="1333"/>
              </a:spcBef>
              <a:buNone/>
            </a:pPr>
            <a:r>
              <a:rPr lang="en-MY"/>
              <a:t>Conclusion: how this internship will contribute to your college and professional career moving forward</a:t>
            </a:r>
          </a:p>
          <a:p>
            <a:pPr marL="0" indent="0">
              <a:lnSpc>
                <a:spcPct val="90000"/>
              </a:lnSpc>
              <a:spcBef>
                <a:spcPts val="1333"/>
              </a:spcBef>
              <a:buNone/>
            </a:pPr>
            <a:endParaRPr lang="en-MY"/>
          </a:p>
          <a:p>
            <a:pPr marL="0" indent="0">
              <a:lnSpc>
                <a:spcPct val="90000"/>
              </a:lnSpc>
              <a:spcBef>
                <a:spcPts val="1333"/>
              </a:spcBef>
              <a:buNone/>
            </a:pPr>
            <a:r>
              <a:rPr lang="en-MY">
                <a:latin typeface="Arial"/>
              </a:rPr>
              <a:t>2 PBM principals that I applied to my internship were contribution motivated and self-actualize. Both my projects reflected contribution motivation because I wanted to be able to use my abilities and help others as much as I can. Meanwhile, my internship demonstrated the self-actualize principal as I was allowed to explore and work on something that I am passionate about (CS). </a:t>
            </a:r>
          </a:p>
          <a:p>
            <a:pPr marL="0" indent="0">
              <a:lnSpc>
                <a:spcPct val="90000"/>
              </a:lnSpc>
              <a:spcBef>
                <a:spcPts val="1333"/>
              </a:spcBef>
              <a:buNone/>
            </a:pPr>
            <a:r>
              <a:rPr lang="en-MY">
                <a:latin typeface="Arial"/>
              </a:rPr>
              <a:t>Networking -&gt; During this internship, I got to meet and work with really amazing people. The Platform Product Strategists team is great and really welcoming. They helped contribute to my projects, but providing their input or suggesting resources. I was able to connect with other interns, who were in the same field, but were in different teams and companies across Koch. I also had the chance to work with the other remote Infor interns on a community service project, which was fun. </a:t>
            </a:r>
          </a:p>
          <a:p>
            <a:pPr marL="0" indent="0">
              <a:lnSpc>
                <a:spcPct val="90000"/>
              </a:lnSpc>
              <a:spcBef>
                <a:spcPts val="1333"/>
              </a:spcBef>
              <a:buNone/>
            </a:pPr>
            <a:r>
              <a:rPr lang="en-MY">
                <a:latin typeface="Arial"/>
              </a:rPr>
              <a:t>Contributions to career -&gt; I got the opportunity to explore a field, that I never really considered as a career path. I definitely developed practical skills for working in a professional environment. Additionally, I was able to improve technical writing skills and programming skills. </a:t>
            </a:r>
            <a:endParaRPr lang="en-MY"/>
          </a:p>
        </p:txBody>
      </p:sp>
    </p:spTree>
    <p:extLst>
      <p:ext uri="{BB962C8B-B14F-4D97-AF65-F5344CB8AC3E}">
        <p14:creationId xmlns:p14="http://schemas.microsoft.com/office/powerpoint/2010/main" val="397102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err="1">
                <a:latin typeface="Calibri"/>
                <a:ea typeface="Calibri"/>
                <a:cs typeface="Calibri"/>
              </a:rPr>
              <a:t>InDevA</a:t>
            </a:r>
            <a:r>
              <a:rPr lang="en-US">
                <a:latin typeface="Calibri"/>
                <a:ea typeface="Calibri"/>
                <a:cs typeface="Calibri"/>
              </a:rPr>
              <a:t> -&gt; Infor Developer Assistant </a:t>
            </a:r>
          </a:p>
          <a:p>
            <a:pPr>
              <a:buNone/>
            </a:pPr>
            <a:r>
              <a:rPr lang="en-US">
                <a:latin typeface="Calibri"/>
                <a:ea typeface="Calibri"/>
                <a:cs typeface="Calibri"/>
              </a:rPr>
              <a:t>This is a small-scale AI model that takes a written tutorial and provides feedback </a:t>
            </a:r>
          </a:p>
          <a:p>
            <a:pPr>
              <a:buNone/>
            </a:pPr>
            <a:r>
              <a:rPr lang="en-US">
                <a:latin typeface="Calibri"/>
                <a:ea typeface="Calibri"/>
                <a:cs typeface="Calibri"/>
              </a:rPr>
              <a:t>The model is a T5-small, which is a type of Transformer -&gt; A transformer basically learns from the context and meaning of text and keeps track of those relationships </a:t>
            </a:r>
          </a:p>
          <a:p>
            <a:pPr>
              <a:buNone/>
            </a:pPr>
            <a:r>
              <a:rPr lang="en-US">
                <a:latin typeface="Calibri"/>
                <a:ea typeface="Calibri"/>
                <a:cs typeface="Calibri"/>
              </a:rPr>
              <a:t>Some tools that were used: </a:t>
            </a:r>
            <a:r>
              <a:rPr lang="en-US" err="1">
                <a:latin typeface="Calibri"/>
                <a:ea typeface="Calibri"/>
                <a:cs typeface="Calibri"/>
              </a:rPr>
              <a:t>Jupyter</a:t>
            </a:r>
            <a:r>
              <a:rPr lang="en-US">
                <a:latin typeface="Calibri"/>
                <a:ea typeface="Calibri"/>
                <a:cs typeface="Calibri"/>
              </a:rPr>
              <a:t> Notebook for the coding environment and Python libraries for existing coding solutions </a:t>
            </a:r>
          </a:p>
        </p:txBody>
      </p:sp>
    </p:spTree>
    <p:extLst>
      <p:ext uri="{BB962C8B-B14F-4D97-AF65-F5344CB8AC3E}">
        <p14:creationId xmlns:p14="http://schemas.microsoft.com/office/powerpoint/2010/main" val="29395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cs typeface="Calibri"/>
              </a:rPr>
              <a:t>As a way to address those observations, I worked on 2 projects. </a:t>
            </a:r>
          </a:p>
          <a:p>
            <a:pPr>
              <a:buNone/>
            </a:pPr>
            <a:r>
              <a:rPr lang="en-US">
                <a:latin typeface="Calibri"/>
                <a:cs typeface="Calibri"/>
              </a:rPr>
              <a:t>First project: Filling in those gaps in content by following the YouTube videos and writing tutorials to help connect Developer Portal and YouTube</a:t>
            </a:r>
          </a:p>
          <a:p>
            <a:pPr>
              <a:buNone/>
            </a:pPr>
            <a:r>
              <a:rPr lang="en-US">
                <a:latin typeface="Calibri"/>
                <a:cs typeface="Calibri"/>
              </a:rPr>
              <a:t>Second project: Building an AI model that can help with the inconsistency in content  </a:t>
            </a:r>
          </a:p>
        </p:txBody>
      </p:sp>
    </p:spTree>
    <p:extLst>
      <p:ext uri="{BB962C8B-B14F-4D97-AF65-F5344CB8AC3E}">
        <p14:creationId xmlns:p14="http://schemas.microsoft.com/office/powerpoint/2010/main" val="3818387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latin typeface="Calibri"/>
                <a:ea typeface="Calibri"/>
                <a:cs typeface="Calibri"/>
              </a:rPr>
              <a:t>Briefly talk about writing process? </a:t>
            </a:r>
          </a:p>
        </p:txBody>
      </p:sp>
    </p:spTree>
    <p:extLst>
      <p:ext uri="{BB962C8B-B14F-4D97-AF65-F5344CB8AC3E}">
        <p14:creationId xmlns:p14="http://schemas.microsoft.com/office/powerpoint/2010/main" val="3153341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err="1">
                <a:latin typeface="Calibri"/>
                <a:ea typeface="Calibri"/>
                <a:cs typeface="Calibri"/>
              </a:rPr>
              <a:t>InDevA</a:t>
            </a:r>
            <a:r>
              <a:rPr lang="en-US">
                <a:latin typeface="Calibri"/>
                <a:ea typeface="Calibri"/>
                <a:cs typeface="Calibri"/>
              </a:rPr>
              <a:t> -&gt; Infor Developer Assistant </a:t>
            </a:r>
          </a:p>
          <a:p>
            <a:pPr>
              <a:buNone/>
            </a:pPr>
            <a:r>
              <a:rPr lang="en-US">
                <a:latin typeface="Calibri"/>
                <a:ea typeface="Calibri"/>
                <a:cs typeface="Calibri"/>
              </a:rPr>
              <a:t>This is a small-scale AI model that takes a written tutorial and provides feedback </a:t>
            </a:r>
          </a:p>
          <a:p>
            <a:pPr>
              <a:buNone/>
            </a:pPr>
            <a:r>
              <a:rPr lang="en-US">
                <a:latin typeface="Calibri"/>
                <a:ea typeface="Calibri"/>
                <a:cs typeface="Calibri"/>
              </a:rPr>
              <a:t>The model is a T5-small, which is a type of Transformer -&gt; A transformer basically learns from the context and meaning of text and keeps track of those relationships </a:t>
            </a:r>
          </a:p>
          <a:p>
            <a:pPr>
              <a:buNone/>
            </a:pPr>
            <a:r>
              <a:rPr lang="en-US">
                <a:latin typeface="Calibri"/>
                <a:ea typeface="Calibri"/>
                <a:cs typeface="Calibri"/>
              </a:rPr>
              <a:t>Some tools that were used: </a:t>
            </a:r>
            <a:r>
              <a:rPr lang="en-US" err="1">
                <a:latin typeface="Calibri"/>
                <a:ea typeface="Calibri"/>
                <a:cs typeface="Calibri"/>
              </a:rPr>
              <a:t>Jupyter</a:t>
            </a:r>
            <a:r>
              <a:rPr lang="en-US">
                <a:latin typeface="Calibri"/>
                <a:ea typeface="Calibri"/>
                <a:cs typeface="Calibri"/>
              </a:rPr>
              <a:t> Notebook for the coding environment and Python libraries for existing coding solutions </a:t>
            </a:r>
          </a:p>
        </p:txBody>
      </p:sp>
    </p:spTree>
    <p:extLst>
      <p:ext uri="{BB962C8B-B14F-4D97-AF65-F5344CB8AC3E}">
        <p14:creationId xmlns:p14="http://schemas.microsoft.com/office/powerpoint/2010/main" val="2282746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071705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09600" lvl="1" indent="0">
              <a:lnSpc>
                <a:spcPct val="90000"/>
              </a:lnSpc>
              <a:spcBef>
                <a:spcPts val="667"/>
              </a:spcBef>
              <a:buNone/>
            </a:pPr>
            <a:r>
              <a:rPr lang="en-MY"/>
              <a:t>When I first made this proposal, I wanted </a:t>
            </a:r>
            <a:r>
              <a:rPr lang="en-MY" err="1"/>
              <a:t>InDevA</a:t>
            </a:r>
            <a:r>
              <a:rPr lang="en-MY"/>
              <a:t> to be able to enforce uniformity across all content, existing and new ones, while improving the quality without having to constantly reviewing it -&gt; wanting a solution that can automate the reviewing process</a:t>
            </a:r>
          </a:p>
          <a:p>
            <a:pPr marL="609600" lvl="1" indent="0">
              <a:lnSpc>
                <a:spcPct val="90000"/>
              </a:lnSpc>
              <a:spcBef>
                <a:spcPts val="667"/>
              </a:spcBef>
              <a:buNone/>
            </a:pPr>
            <a:r>
              <a:rPr lang="en-MY"/>
              <a:t>As part of my project proposal, I tried to think of as many problems that I would encounter (and I encountered way more than the ones listed) </a:t>
            </a:r>
          </a:p>
          <a:p>
            <a:pPr marL="609600" lvl="1" indent="0">
              <a:lnSpc>
                <a:spcPct val="90000"/>
              </a:lnSpc>
              <a:spcBef>
                <a:spcPts val="667"/>
              </a:spcBef>
              <a:buNone/>
            </a:pPr>
            <a:r>
              <a:rPr lang="en-MY"/>
              <a:t>Going into this project, I did not have any knowledge or experience with AI/ML (I was more interested in mobile and web development prior to this internship)</a:t>
            </a:r>
          </a:p>
          <a:p>
            <a:pPr marL="609600" lvl="1" indent="0">
              <a:lnSpc>
                <a:spcPct val="90000"/>
              </a:lnSpc>
              <a:spcBef>
                <a:spcPts val="667"/>
              </a:spcBef>
              <a:buNone/>
            </a:pPr>
            <a:r>
              <a:rPr lang="en-MY"/>
              <a:t>Because of the lack of knowledge, I was unsure how to define the rules for the model to follow, especially since sentences don't follow the same structure -&gt; "Subject (noun) verb direct object"</a:t>
            </a:r>
          </a:p>
          <a:p>
            <a:pPr marL="609600" lvl="1" indent="0">
              <a:lnSpc>
                <a:spcPct val="90000"/>
              </a:lnSpc>
              <a:spcBef>
                <a:spcPts val="667"/>
              </a:spcBef>
              <a:buNone/>
            </a:pPr>
            <a:r>
              <a:rPr lang="en-MY"/>
              <a:t>9 weeks is not a whole lot of time to research and build a full-scale model, especially since there was a learning curve for how to train a model and brushing up on Python</a:t>
            </a:r>
          </a:p>
          <a:p>
            <a:pPr marL="609600" lvl="1" indent="0">
              <a:lnSpc>
                <a:spcPct val="90000"/>
              </a:lnSpc>
              <a:spcBef>
                <a:spcPts val="667"/>
              </a:spcBef>
              <a:buNone/>
            </a:pPr>
            <a:r>
              <a:rPr lang="en-MY"/>
              <a:t>It was hard to define the overall purpose for this model in the sense that am I building it just because I wanted to or was there additional business value</a:t>
            </a:r>
          </a:p>
          <a:p>
            <a:pPr marL="609600" lvl="1" indent="0">
              <a:lnSpc>
                <a:spcPct val="90000"/>
              </a:lnSpc>
              <a:spcBef>
                <a:spcPts val="667"/>
              </a:spcBef>
              <a:buNone/>
            </a:pPr>
            <a:r>
              <a:rPr lang="en-MY"/>
              <a:t>With these obstacles in mind, I came up with the plan and a loose schedule for each step where I allocated more time for research to make the coding process a bit smoother </a:t>
            </a:r>
          </a:p>
          <a:p>
            <a:pPr marL="609600" lvl="1" indent="0">
              <a:lnSpc>
                <a:spcPct val="90000"/>
              </a:lnSpc>
              <a:spcBef>
                <a:spcPts val="667"/>
              </a:spcBef>
              <a:buNone/>
            </a:pPr>
            <a:r>
              <a:rPr lang="en-MY"/>
              <a:t>Thus, I was able to allow more time for model training and fixing any issues </a:t>
            </a:r>
          </a:p>
        </p:txBody>
      </p:sp>
    </p:spTree>
    <p:extLst>
      <p:ext uri="{BB962C8B-B14F-4D97-AF65-F5344CB8AC3E}">
        <p14:creationId xmlns:p14="http://schemas.microsoft.com/office/powerpoint/2010/main" val="2926214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21A5DD-54D0-D047-8774-35151A804962}" type="slidenum">
              <a:rPr lang="en-US" smtClean="0"/>
              <a:pPr/>
              <a:t>11</a:t>
            </a:fld>
            <a:endParaRPr lang="en-US"/>
          </a:p>
        </p:txBody>
      </p:sp>
    </p:spTree>
    <p:extLst>
      <p:ext uri="{BB962C8B-B14F-4D97-AF65-F5344CB8AC3E}">
        <p14:creationId xmlns:p14="http://schemas.microsoft.com/office/powerpoint/2010/main" val="2155308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333"/>
              </a:spcBef>
              <a:buNone/>
            </a:pPr>
            <a:r>
              <a:rPr lang="en-MY">
                <a:latin typeface="Arial"/>
              </a:rPr>
              <a:t>I also looked into existing tools that encapsulate </a:t>
            </a:r>
            <a:r>
              <a:rPr lang="en-MY" err="1">
                <a:latin typeface="Arial"/>
              </a:rPr>
              <a:t>InDevA's</a:t>
            </a:r>
            <a:r>
              <a:rPr lang="en-MY">
                <a:latin typeface="Arial"/>
              </a:rPr>
              <a:t> purpose, such as Grammarly. In way, </a:t>
            </a:r>
            <a:r>
              <a:rPr lang="en-MY" err="1">
                <a:latin typeface="Arial"/>
              </a:rPr>
              <a:t>InDevA</a:t>
            </a:r>
            <a:r>
              <a:rPr lang="en-MY">
                <a:latin typeface="Arial"/>
              </a:rPr>
              <a:t> is similar to Grammarly in that it is able to evaluate writing. However, I wanted it to be more specific to Infor. </a:t>
            </a:r>
            <a:endParaRPr lang="en-MY"/>
          </a:p>
        </p:txBody>
      </p:sp>
    </p:spTree>
    <p:extLst>
      <p:ext uri="{BB962C8B-B14F-4D97-AF65-F5344CB8AC3E}">
        <p14:creationId xmlns:p14="http://schemas.microsoft.com/office/powerpoint/2010/main" val="1390880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MY">
                <a:latin typeface="Arial"/>
              </a:rPr>
              <a:t>For </a:t>
            </a:r>
            <a:r>
              <a:rPr lang="en-MY" err="1">
                <a:latin typeface="Arial"/>
              </a:rPr>
              <a:t>InDevA</a:t>
            </a:r>
            <a:r>
              <a:rPr lang="en-MY">
                <a:latin typeface="Arial"/>
              </a:rPr>
              <a:t> to be able to generate feedback, I need to give it training datasets to learn from. Typically, training a model only requires a training dataset. However, I wanted my model to have more contextual information, so that the feedback is more specific to that application. Hence, I split the training into 2 parts: pre-training and training. The pre-training dataset only contains additional background information regarding a specific application. While the training dataset contained all the tutorials for that application. </a:t>
            </a:r>
          </a:p>
          <a:p>
            <a:pPr>
              <a:buNone/>
            </a:pPr>
            <a:r>
              <a:rPr lang="en-MY">
                <a:latin typeface="Arial"/>
              </a:rPr>
              <a:t>Now, I had a bunch of text to use. I didn't just want to copy and paste the text and manually go through to pick out what I wanted. With scalability in mind, I thought about how can I simplify this task? So, I coded functions that would web-scrape/extract text from the web pages, given a URL link. </a:t>
            </a:r>
          </a:p>
        </p:txBody>
      </p:sp>
    </p:spTree>
    <p:extLst>
      <p:ext uri="{BB962C8B-B14F-4D97-AF65-F5344CB8AC3E}">
        <p14:creationId xmlns:p14="http://schemas.microsoft.com/office/powerpoint/2010/main" val="6537198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light option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059D4-BE1E-E90A-475B-97F4234E3D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sp>
        <p:nvSpPr>
          <p:cNvPr id="15" name="Google Shape;77;p17">
            <a:extLst>
              <a:ext uri="{FF2B5EF4-FFF2-40B4-BE49-F238E27FC236}">
                <a16:creationId xmlns:a16="http://schemas.microsoft.com/office/drawing/2014/main" id="{DE29D824-ECE5-3350-2815-37F4256B8657}"/>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9" name="Graphic 8">
            <a:extLst>
              <a:ext uri="{FF2B5EF4-FFF2-40B4-BE49-F238E27FC236}">
                <a16:creationId xmlns:a16="http://schemas.microsoft.com/office/drawing/2014/main" id="{5311C94E-5A10-C321-CF40-B475EC030DC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804E942E-9B43-3B9B-661D-1CAC3EC66FA7}"/>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infor.com</a:t>
            </a:r>
          </a:p>
        </p:txBody>
      </p:sp>
      <p:sp>
        <p:nvSpPr>
          <p:cNvPr id="14" name="Picture Placeholder 7">
            <a:extLst>
              <a:ext uri="{FF2B5EF4-FFF2-40B4-BE49-F238E27FC236}">
                <a16:creationId xmlns:a16="http://schemas.microsoft.com/office/drawing/2014/main" id="{41F75C02-F6D5-E62C-8838-94B1C2B08AEF}"/>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6" name="Text Placeholder 5">
            <a:extLst>
              <a:ext uri="{FF2B5EF4-FFF2-40B4-BE49-F238E27FC236}">
                <a16:creationId xmlns:a16="http://schemas.microsoft.com/office/drawing/2014/main" id="{D50B9DA9-131E-F062-506C-D259D8E15A0C}"/>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lvl1pPr>
            <a:lvl2pPr marL="14288" indent="0">
              <a:lnSpc>
                <a:spcPct val="100000"/>
              </a:lnSpc>
              <a:spcBef>
                <a:spcPts val="0"/>
              </a:spcBef>
              <a:buNone/>
              <a:tabLst/>
              <a:defRPr sz="1200"/>
            </a:lvl2pPr>
            <a:lvl3pPr marL="14288" indent="0">
              <a:lnSpc>
                <a:spcPct val="100000"/>
              </a:lnSpc>
              <a:spcBef>
                <a:spcPts val="2400"/>
              </a:spcBef>
              <a:buNone/>
              <a:tabLst/>
              <a:defRPr sz="1200"/>
            </a:lvl3pPr>
          </a:lstStyle>
          <a:p>
            <a:pPr lvl="0"/>
            <a:r>
              <a:rPr lang="en-US"/>
              <a:t>Presenter Name</a:t>
            </a:r>
          </a:p>
          <a:p>
            <a:pPr lvl="1"/>
            <a:r>
              <a:rPr lang="en-US"/>
              <a:t>Role</a:t>
            </a:r>
          </a:p>
          <a:p>
            <a:pPr lvl="2"/>
            <a:r>
              <a:rPr lang="en-US"/>
              <a:t>Date 0000.00.00</a:t>
            </a:r>
          </a:p>
        </p:txBody>
      </p:sp>
      <p:sp>
        <p:nvSpPr>
          <p:cNvPr id="3" name="Text Placeholder 5">
            <a:extLst>
              <a:ext uri="{FF2B5EF4-FFF2-40B4-BE49-F238E27FC236}">
                <a16:creationId xmlns:a16="http://schemas.microsoft.com/office/drawing/2014/main" id="{2FE3073B-542C-BEE1-5D1E-3A8B36EB873D}"/>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40191170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 - light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370F2D-EEFC-2E9C-9F4F-F77A5EFDBA3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6452"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6" name="Graphic 5">
            <a:extLst>
              <a:ext uri="{FF2B5EF4-FFF2-40B4-BE49-F238E27FC236}">
                <a16:creationId xmlns:a16="http://schemas.microsoft.com/office/drawing/2014/main" id="{838AE420-269B-249E-F216-6D2BC9B5EFC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9" name="Google Shape;287;p43">
            <a:extLst>
              <a:ext uri="{FF2B5EF4-FFF2-40B4-BE49-F238E27FC236}">
                <a16:creationId xmlns:a16="http://schemas.microsoft.com/office/drawing/2014/main" id="{E0D59001-335F-DA46-5E9E-8D6B167D2265}"/>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10" name="TextBox 9">
            <a:extLst>
              <a:ext uri="{FF2B5EF4-FFF2-40B4-BE49-F238E27FC236}">
                <a16:creationId xmlns:a16="http://schemas.microsoft.com/office/drawing/2014/main" id="{7F4772F6-2A30-DDCE-BDFF-C8094CDC9747}"/>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1" name="Footer Placeholder 3">
            <a:extLst>
              <a:ext uri="{FF2B5EF4-FFF2-40B4-BE49-F238E27FC236}">
                <a16:creationId xmlns:a16="http://schemas.microsoft.com/office/drawing/2014/main" id="{234F13DE-BD10-72FC-1B65-3C03630C5123}"/>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7" name="Picture Placeholder 6">
            <a:extLst>
              <a:ext uri="{FF2B5EF4-FFF2-40B4-BE49-F238E27FC236}">
                <a16:creationId xmlns:a16="http://schemas.microsoft.com/office/drawing/2014/main" id="{F5F95B19-ACBE-896A-7909-F75CD297A212}"/>
              </a:ext>
            </a:extLst>
          </p:cNvPr>
          <p:cNvSpPr>
            <a:spLocks noGrp="1" noChangeAspect="1"/>
          </p:cNvSpPr>
          <p:nvPr>
            <p:ph type="pic" sz="quarter" idx="12" hasCustomPrompt="1"/>
          </p:nvPr>
        </p:nvSpPr>
        <p:spPr>
          <a:xfrm>
            <a:off x="10341864" y="2203704"/>
            <a:ext cx="4937760" cy="4526280"/>
          </a:xfrm>
          <a:prstGeom prst="roundRect">
            <a:avLst>
              <a:gd name="adj" fmla="val 12627"/>
            </a:avLst>
          </a:prstGeom>
        </p:spPr>
        <p:txBody>
          <a:bodyPr wrap="none" anchor="ctr" anchorCtr="1"/>
          <a:lstStyle>
            <a:lvl1pPr marL="0" indent="0">
              <a:buNone/>
              <a:defRPr sz="2000"/>
            </a:lvl1pPr>
          </a:lstStyle>
          <a:p>
            <a:r>
              <a:rPr lang="en-GB"/>
              <a:t>Click icon to insert picture</a:t>
            </a:r>
          </a:p>
        </p:txBody>
      </p:sp>
      <p:sp>
        <p:nvSpPr>
          <p:cNvPr id="8" name="Text Placeholder 5">
            <a:extLst>
              <a:ext uri="{FF2B5EF4-FFF2-40B4-BE49-F238E27FC236}">
                <a16:creationId xmlns:a16="http://schemas.microsoft.com/office/drawing/2014/main" id="{BE3BC8F7-5B25-4562-1C8A-BBCF6F466B3A}"/>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40911899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 - dark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AA3F8-5640-343A-DB6E-360BC56C71F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1896"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6" name="Graphic 5">
            <a:extLst>
              <a:ext uri="{FF2B5EF4-FFF2-40B4-BE49-F238E27FC236}">
                <a16:creationId xmlns:a16="http://schemas.microsoft.com/office/drawing/2014/main" id="{0CB2E66F-D5E0-79AA-6662-391FF628C33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5" name="Google Shape;287;p43">
            <a:extLst>
              <a:ext uri="{FF2B5EF4-FFF2-40B4-BE49-F238E27FC236}">
                <a16:creationId xmlns:a16="http://schemas.microsoft.com/office/drawing/2014/main" id="{35FF24FE-7F32-D49E-F448-7EA33A0DF581}"/>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9" name="TextBox 8">
            <a:extLst>
              <a:ext uri="{FF2B5EF4-FFF2-40B4-BE49-F238E27FC236}">
                <a16:creationId xmlns:a16="http://schemas.microsoft.com/office/drawing/2014/main" id="{11A55678-4F03-EBD6-2D99-5D7138F2D18A}"/>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0" name="Footer Placeholder 3">
            <a:extLst>
              <a:ext uri="{FF2B5EF4-FFF2-40B4-BE49-F238E27FC236}">
                <a16:creationId xmlns:a16="http://schemas.microsoft.com/office/drawing/2014/main" id="{16712863-F5DA-E442-22C5-46C5862E06E7}"/>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Text Placeholder 5">
            <a:extLst>
              <a:ext uri="{FF2B5EF4-FFF2-40B4-BE49-F238E27FC236}">
                <a16:creationId xmlns:a16="http://schemas.microsoft.com/office/drawing/2014/main" id="{8A74AC92-5C46-0CDD-EDA0-4599DAF91ECD}"/>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9676373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 - dark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AA3F8-5640-343A-DB6E-360BC56C71F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1896"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6" name="Graphic 5">
            <a:extLst>
              <a:ext uri="{FF2B5EF4-FFF2-40B4-BE49-F238E27FC236}">
                <a16:creationId xmlns:a16="http://schemas.microsoft.com/office/drawing/2014/main" id="{0CB2E66F-D5E0-79AA-6662-391FF628C33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8" name="Google Shape;287;p43">
            <a:extLst>
              <a:ext uri="{FF2B5EF4-FFF2-40B4-BE49-F238E27FC236}">
                <a16:creationId xmlns:a16="http://schemas.microsoft.com/office/drawing/2014/main" id="{BCF2FAEA-0FB5-4E73-E477-8986880ED21F}"/>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9" name="TextBox 8">
            <a:extLst>
              <a:ext uri="{FF2B5EF4-FFF2-40B4-BE49-F238E27FC236}">
                <a16:creationId xmlns:a16="http://schemas.microsoft.com/office/drawing/2014/main" id="{3F5CB6CD-5DD6-40D3-0446-1B5D7481CE05}"/>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0" name="Footer Placeholder 3">
            <a:extLst>
              <a:ext uri="{FF2B5EF4-FFF2-40B4-BE49-F238E27FC236}">
                <a16:creationId xmlns:a16="http://schemas.microsoft.com/office/drawing/2014/main" id="{6F2C0DC7-90A2-98D9-20D7-02A7CE3B14B7}"/>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7" name="Picture Placeholder 6">
            <a:extLst>
              <a:ext uri="{FF2B5EF4-FFF2-40B4-BE49-F238E27FC236}">
                <a16:creationId xmlns:a16="http://schemas.microsoft.com/office/drawing/2014/main" id="{F7C2960F-0C58-02DC-FC92-7A1E36A0C218}"/>
              </a:ext>
            </a:extLst>
          </p:cNvPr>
          <p:cNvSpPr>
            <a:spLocks noGrp="1" noChangeAspect="1"/>
          </p:cNvSpPr>
          <p:nvPr>
            <p:ph type="pic" sz="quarter" idx="12" hasCustomPrompt="1"/>
          </p:nvPr>
        </p:nvSpPr>
        <p:spPr>
          <a:xfrm>
            <a:off x="10341864" y="2203704"/>
            <a:ext cx="4937760" cy="4526280"/>
          </a:xfrm>
          <a:prstGeom prst="roundRect">
            <a:avLst>
              <a:gd name="adj" fmla="val 12627"/>
            </a:avLst>
          </a:prstGeom>
        </p:spPr>
        <p:txBody>
          <a:bodyPr wrap="none" anchor="ctr" anchorCtr="1"/>
          <a:lstStyle>
            <a:lvl1pPr marL="0" indent="0">
              <a:buNone/>
              <a:defRPr sz="2000">
                <a:solidFill>
                  <a:schemeClr val="bg1"/>
                </a:solidFill>
              </a:defRPr>
            </a:lvl1pPr>
          </a:lstStyle>
          <a:p>
            <a:r>
              <a:rPr lang="en-GB"/>
              <a:t>Click icon to insert picture</a:t>
            </a:r>
          </a:p>
        </p:txBody>
      </p:sp>
      <p:sp>
        <p:nvSpPr>
          <p:cNvPr id="11" name="Text Placeholder 5">
            <a:extLst>
              <a:ext uri="{FF2B5EF4-FFF2-40B4-BE49-F238E27FC236}">
                <a16:creationId xmlns:a16="http://schemas.microsoft.com/office/drawing/2014/main" id="{A25FECD7-6A6C-BB2D-C093-59388C79EA5E}"/>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4291174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 - red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AA3F8-5640-343A-DB6E-360BC56C71F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7588" cy="9144000"/>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1896"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5" name="Graphic 4">
            <a:extLst>
              <a:ext uri="{FF2B5EF4-FFF2-40B4-BE49-F238E27FC236}">
                <a16:creationId xmlns:a16="http://schemas.microsoft.com/office/drawing/2014/main" id="{A5A8E8D9-2067-56A1-CC46-4CBAA1D5126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3" name="Google Shape;287;p43">
            <a:extLst>
              <a:ext uri="{FF2B5EF4-FFF2-40B4-BE49-F238E27FC236}">
                <a16:creationId xmlns:a16="http://schemas.microsoft.com/office/drawing/2014/main" id="{25C14633-97AE-BE16-940C-579FEE98195A}"/>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8" name="TextBox 7">
            <a:extLst>
              <a:ext uri="{FF2B5EF4-FFF2-40B4-BE49-F238E27FC236}">
                <a16:creationId xmlns:a16="http://schemas.microsoft.com/office/drawing/2014/main" id="{C4443ABA-19F2-71D2-8846-92FC777B07E7}"/>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bg1"/>
                </a:solidFill>
                <a:latin typeface="Arial" panose="020B0604020202020204" pitchFamily="34" charset="0"/>
                <a:ea typeface="Arial Regular" charset="0"/>
                <a:cs typeface="Arial Regular" charset="0"/>
              </a:rPr>
              <a:t>infor.com</a:t>
            </a:r>
            <a:endParaRPr lang="en-US" sz="1000" b="0" i="0" kern="1200" spc="0" baseline="0">
              <a:solidFill>
                <a:schemeClr val="bg1"/>
              </a:solidFill>
              <a:latin typeface="Arial" panose="020B0604020202020204" pitchFamily="34" charset="0"/>
              <a:ea typeface="Arial Regular" charset="0"/>
              <a:cs typeface="Arial Regular" charset="0"/>
            </a:endParaRPr>
          </a:p>
        </p:txBody>
      </p:sp>
      <p:sp>
        <p:nvSpPr>
          <p:cNvPr id="9" name="Footer Placeholder 3">
            <a:extLst>
              <a:ext uri="{FF2B5EF4-FFF2-40B4-BE49-F238E27FC236}">
                <a16:creationId xmlns:a16="http://schemas.microsoft.com/office/drawing/2014/main" id="{8755CF25-9C63-848A-68D6-53E357BB720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solidFill>
                <a:latin typeface="Arial" panose="020B0604020202020204" pitchFamily="34" charset="0"/>
                <a:ea typeface="Arial Regular" charset="0"/>
                <a:cs typeface="Arial Regular" charset="0"/>
              </a:defRPr>
            </a:lvl1pPr>
          </a:lstStyle>
          <a:p>
            <a:endParaRPr lang="en-US"/>
          </a:p>
        </p:txBody>
      </p:sp>
      <p:sp>
        <p:nvSpPr>
          <p:cNvPr id="6" name="Text Placeholder 5">
            <a:extLst>
              <a:ext uri="{FF2B5EF4-FFF2-40B4-BE49-F238E27FC236}">
                <a16:creationId xmlns:a16="http://schemas.microsoft.com/office/drawing/2014/main" id="{24313C60-BD61-D9A0-FC65-1B087FA5B12F}"/>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85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3093421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Slide - red option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AA3F8-5640-343A-DB6E-360BC56C71F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7588" cy="9144000"/>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1896"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5" name="Graphic 4">
            <a:extLst>
              <a:ext uri="{FF2B5EF4-FFF2-40B4-BE49-F238E27FC236}">
                <a16:creationId xmlns:a16="http://schemas.microsoft.com/office/drawing/2014/main" id="{A5A8E8D9-2067-56A1-CC46-4CBAA1D5126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9" name="Google Shape;287;p43">
            <a:extLst>
              <a:ext uri="{FF2B5EF4-FFF2-40B4-BE49-F238E27FC236}">
                <a16:creationId xmlns:a16="http://schemas.microsoft.com/office/drawing/2014/main" id="{C8AFCAD2-23D7-D3B6-3378-4060D56445FB}"/>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10" name="TextBox 9">
            <a:extLst>
              <a:ext uri="{FF2B5EF4-FFF2-40B4-BE49-F238E27FC236}">
                <a16:creationId xmlns:a16="http://schemas.microsoft.com/office/drawing/2014/main" id="{3BFAD4BB-C05A-6682-5B2C-0E43C11A3486}"/>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bg1"/>
                </a:solidFill>
                <a:latin typeface="Arial" panose="020B0604020202020204" pitchFamily="34" charset="0"/>
                <a:ea typeface="Arial Regular" charset="0"/>
                <a:cs typeface="Arial Regular" charset="0"/>
              </a:rPr>
              <a:t>infor.com</a:t>
            </a:r>
            <a:endParaRPr lang="en-US" sz="1000" b="0" i="0" kern="1200" spc="0" baseline="0">
              <a:solidFill>
                <a:schemeClr val="bg1"/>
              </a:solidFill>
              <a:latin typeface="Arial" panose="020B0604020202020204" pitchFamily="34" charset="0"/>
              <a:ea typeface="Arial Regular" charset="0"/>
              <a:cs typeface="Arial Regular" charset="0"/>
            </a:endParaRPr>
          </a:p>
        </p:txBody>
      </p:sp>
      <p:sp>
        <p:nvSpPr>
          <p:cNvPr id="11" name="Footer Placeholder 3">
            <a:extLst>
              <a:ext uri="{FF2B5EF4-FFF2-40B4-BE49-F238E27FC236}">
                <a16:creationId xmlns:a16="http://schemas.microsoft.com/office/drawing/2014/main" id="{B423BDCF-4E73-903D-93E5-E122B5F950F2}"/>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bg1"/>
                </a:solidFill>
                <a:latin typeface="Arial" panose="020B0604020202020204" pitchFamily="34" charset="0"/>
                <a:ea typeface="Arial Regular" charset="0"/>
                <a:cs typeface="Arial Regular" charset="0"/>
              </a:defRPr>
            </a:lvl1pPr>
          </a:lstStyle>
          <a:p>
            <a:endParaRPr lang="en-US"/>
          </a:p>
        </p:txBody>
      </p:sp>
      <p:sp>
        <p:nvSpPr>
          <p:cNvPr id="7" name="Picture Placeholder 6">
            <a:extLst>
              <a:ext uri="{FF2B5EF4-FFF2-40B4-BE49-F238E27FC236}">
                <a16:creationId xmlns:a16="http://schemas.microsoft.com/office/drawing/2014/main" id="{E01451AA-538E-FDF7-8F0D-DFEADF4D85B4}"/>
              </a:ext>
            </a:extLst>
          </p:cNvPr>
          <p:cNvSpPr>
            <a:spLocks noGrp="1" noChangeAspect="1"/>
          </p:cNvSpPr>
          <p:nvPr>
            <p:ph type="pic" sz="quarter" idx="12" hasCustomPrompt="1"/>
          </p:nvPr>
        </p:nvSpPr>
        <p:spPr>
          <a:xfrm>
            <a:off x="10341864" y="2203704"/>
            <a:ext cx="4937760" cy="4526280"/>
          </a:xfrm>
          <a:prstGeom prst="roundRect">
            <a:avLst>
              <a:gd name="adj" fmla="val 12627"/>
            </a:avLst>
          </a:prstGeom>
        </p:spPr>
        <p:txBody>
          <a:bodyPr wrap="none" anchor="ctr" anchorCtr="1"/>
          <a:lstStyle>
            <a:lvl1pPr marL="0" indent="0">
              <a:buNone/>
              <a:defRPr sz="2000">
                <a:solidFill>
                  <a:schemeClr val="bg1"/>
                </a:solidFill>
              </a:defRPr>
            </a:lvl1pPr>
          </a:lstStyle>
          <a:p>
            <a:r>
              <a:rPr lang="en-GB"/>
              <a:t>Click icon to insert picture</a:t>
            </a:r>
          </a:p>
        </p:txBody>
      </p:sp>
      <p:sp>
        <p:nvSpPr>
          <p:cNvPr id="8" name="Text Placeholder 5">
            <a:extLst>
              <a:ext uri="{FF2B5EF4-FFF2-40B4-BE49-F238E27FC236}">
                <a16:creationId xmlns:a16="http://schemas.microsoft.com/office/drawing/2014/main" id="{DA69CC31-59C4-9CA4-7521-0085AF5307DD}"/>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85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9991898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asic Layout light - Content">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hasCustomPrompt="1"/>
          </p:nvPr>
        </p:nvSpPr>
        <p:spPr>
          <a:xfrm>
            <a:off x="777240" y="623701"/>
            <a:ext cx="14718348"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Basic layout</a:t>
            </a:r>
            <a:endParaRPr/>
          </a:p>
        </p:txBody>
      </p:sp>
      <p:sp>
        <p:nvSpPr>
          <p:cNvPr id="2" name="Content Placeholder 8">
            <a:extLst>
              <a:ext uri="{FF2B5EF4-FFF2-40B4-BE49-F238E27FC236}">
                <a16:creationId xmlns:a16="http://schemas.microsoft.com/office/drawing/2014/main" id="{A17205CE-4C40-0B58-63C6-A5D16B3BB628}"/>
              </a:ext>
            </a:extLst>
          </p:cNvPr>
          <p:cNvSpPr>
            <a:spLocks noGrp="1"/>
          </p:cNvSpPr>
          <p:nvPr>
            <p:ph sz="quarter" idx="10"/>
          </p:nvPr>
        </p:nvSpPr>
        <p:spPr>
          <a:xfrm>
            <a:off x="777239" y="2267712"/>
            <a:ext cx="14718349"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600"/>
            </a:lvl3pPr>
          </a:lstStyle>
          <a:p>
            <a:pPr lvl="0"/>
            <a:r>
              <a:rPr lang="en-US"/>
              <a:t>Click to edit Master text styles</a:t>
            </a:r>
          </a:p>
          <a:p>
            <a:pPr lvl="1"/>
            <a:r>
              <a:rPr lang="en-US"/>
              <a:t>Second level</a:t>
            </a:r>
          </a:p>
          <a:p>
            <a:pPr lvl="2"/>
            <a:r>
              <a:rPr lang="en-US"/>
              <a:t>Third level</a:t>
            </a:r>
          </a:p>
        </p:txBody>
      </p:sp>
      <p:sp>
        <p:nvSpPr>
          <p:cNvPr id="4" name="Footer Placeholder 3">
            <a:extLst>
              <a:ext uri="{FF2B5EF4-FFF2-40B4-BE49-F238E27FC236}">
                <a16:creationId xmlns:a16="http://schemas.microsoft.com/office/drawing/2014/main" id="{4C886D83-45B3-C6A1-7797-63D82FE920C6}"/>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224718957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sic Layout light - No content">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hasCustomPrompt="1"/>
          </p:nvPr>
        </p:nvSpPr>
        <p:spPr>
          <a:xfrm>
            <a:off x="777240" y="623701"/>
            <a:ext cx="14721840"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Basic layout – header only</a:t>
            </a:r>
            <a:endParaRPr/>
          </a:p>
        </p:txBody>
      </p:sp>
      <p:sp>
        <p:nvSpPr>
          <p:cNvPr id="3" name="Footer Placeholder 3">
            <a:extLst>
              <a:ext uri="{FF2B5EF4-FFF2-40B4-BE49-F238E27FC236}">
                <a16:creationId xmlns:a16="http://schemas.microsoft.com/office/drawing/2014/main" id="{6F38D154-4E13-9FA7-A785-DBEBC45689B0}"/>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27142847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asic Layout dark - Content">
    <p:bg>
      <p:bgPr>
        <a:solidFill>
          <a:schemeClr val="tx2"/>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hasCustomPrompt="1"/>
          </p:nvPr>
        </p:nvSpPr>
        <p:spPr>
          <a:xfrm>
            <a:off x="777240" y="623701"/>
            <a:ext cx="14721840"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Basic with content</a:t>
            </a:r>
            <a:endParaRPr/>
          </a:p>
        </p:txBody>
      </p:sp>
      <p:pic>
        <p:nvPicPr>
          <p:cNvPr id="3" name="Graphic 2">
            <a:extLst>
              <a:ext uri="{FF2B5EF4-FFF2-40B4-BE49-F238E27FC236}">
                <a16:creationId xmlns:a16="http://schemas.microsoft.com/office/drawing/2014/main" id="{758882D9-310C-6E4A-B475-ED84CD0B29CB}"/>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5" name="Content Placeholder 8">
            <a:extLst>
              <a:ext uri="{FF2B5EF4-FFF2-40B4-BE49-F238E27FC236}">
                <a16:creationId xmlns:a16="http://schemas.microsoft.com/office/drawing/2014/main" id="{CBFC27C2-52DD-1ADD-04D0-CD92BDEEB385}"/>
              </a:ext>
            </a:extLst>
          </p:cNvPr>
          <p:cNvSpPr>
            <a:spLocks noGrp="1"/>
          </p:cNvSpPr>
          <p:nvPr>
            <p:ph sz="quarter" idx="10"/>
          </p:nvPr>
        </p:nvSpPr>
        <p:spPr>
          <a:xfrm>
            <a:off x="777239" y="2267712"/>
            <a:ext cx="14718349"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bg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bg1"/>
                </a:solidFill>
                <a:latin typeface="+mn-lt"/>
                <a:ea typeface="Arial"/>
                <a:cs typeface="Arial"/>
                <a:sym typeface="Arial"/>
              </a:defRPr>
            </a:lvl2pPr>
            <a:lvl3pPr marL="566928" indent="-237744">
              <a:lnSpc>
                <a:spcPct val="110000"/>
              </a:lnSpc>
              <a:spcBef>
                <a:spcPts val="300"/>
              </a:spcBef>
              <a:buClrTx/>
              <a:defRPr sz="1600">
                <a:solidFill>
                  <a:schemeClr val="bg1"/>
                </a:solidFill>
              </a:defRPr>
            </a:lvl3pPr>
          </a:lstStyle>
          <a:p>
            <a:pPr lvl="0"/>
            <a:r>
              <a:rPr lang="en-US"/>
              <a:t>Click to edit Master text styles</a:t>
            </a:r>
          </a:p>
          <a:p>
            <a:pPr lvl="1"/>
            <a:r>
              <a:rPr lang="en-US"/>
              <a:t>Second level</a:t>
            </a:r>
          </a:p>
          <a:p>
            <a:pPr lvl="2"/>
            <a:r>
              <a:rPr lang="en-US"/>
              <a:t>Third level</a:t>
            </a:r>
          </a:p>
        </p:txBody>
      </p:sp>
      <p:sp>
        <p:nvSpPr>
          <p:cNvPr id="8" name="Google Shape;287;p43">
            <a:extLst>
              <a:ext uri="{FF2B5EF4-FFF2-40B4-BE49-F238E27FC236}">
                <a16:creationId xmlns:a16="http://schemas.microsoft.com/office/drawing/2014/main" id="{10AD9B68-68DD-D7DA-29E4-1865E43167AC}"/>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9" name="TextBox 8">
            <a:extLst>
              <a:ext uri="{FF2B5EF4-FFF2-40B4-BE49-F238E27FC236}">
                <a16:creationId xmlns:a16="http://schemas.microsoft.com/office/drawing/2014/main" id="{FC969AA6-325E-B192-0664-DB22860D5CCE}"/>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0" name="Footer Placeholder 3">
            <a:extLst>
              <a:ext uri="{FF2B5EF4-FFF2-40B4-BE49-F238E27FC236}">
                <a16:creationId xmlns:a16="http://schemas.microsoft.com/office/drawing/2014/main" id="{AFE24812-BF65-2818-AE7A-F78778AB7E97}"/>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22102050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asic Layout dark - No content">
    <p:bg>
      <p:bgPr>
        <a:solidFill>
          <a:schemeClr val="tx2"/>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hasCustomPrompt="1"/>
          </p:nvPr>
        </p:nvSpPr>
        <p:spPr>
          <a:xfrm>
            <a:off x="777240" y="623701"/>
            <a:ext cx="14721840"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Basic – no content</a:t>
            </a:r>
            <a:endParaRPr/>
          </a:p>
        </p:txBody>
      </p:sp>
      <p:pic>
        <p:nvPicPr>
          <p:cNvPr id="3" name="Graphic 2">
            <a:extLst>
              <a:ext uri="{FF2B5EF4-FFF2-40B4-BE49-F238E27FC236}">
                <a16:creationId xmlns:a16="http://schemas.microsoft.com/office/drawing/2014/main" id="{50B76662-BB84-C63A-658F-7BE44A3A6AF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6" name="Google Shape;287;p43">
            <a:extLst>
              <a:ext uri="{FF2B5EF4-FFF2-40B4-BE49-F238E27FC236}">
                <a16:creationId xmlns:a16="http://schemas.microsoft.com/office/drawing/2014/main" id="{11F94641-9882-E0C2-7345-160F15576322}"/>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8" name="TextBox 7">
            <a:extLst>
              <a:ext uri="{FF2B5EF4-FFF2-40B4-BE49-F238E27FC236}">
                <a16:creationId xmlns:a16="http://schemas.microsoft.com/office/drawing/2014/main" id="{37DAD50F-0BCE-5EB2-77CE-4012532BB0F6}"/>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9" name="Footer Placeholder 3">
            <a:extLst>
              <a:ext uri="{FF2B5EF4-FFF2-40B4-BE49-F238E27FC236}">
                <a16:creationId xmlns:a16="http://schemas.microsoft.com/office/drawing/2014/main" id="{70C4E155-081C-7F1D-A599-11223C18336B}"/>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86426045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 light option 1">
    <p:spTree>
      <p:nvGrpSpPr>
        <p:cNvPr id="1" name=""/>
        <p:cNvGrpSpPr/>
        <p:nvPr/>
      </p:nvGrpSpPr>
      <p:grpSpPr>
        <a:xfrm>
          <a:off x="0" y="0"/>
          <a:ext cx="0" cy="0"/>
          <a:chOff x="0" y="0"/>
          <a:chExt cx="0" cy="0"/>
        </a:xfrm>
      </p:grpSpPr>
      <p:sp>
        <p:nvSpPr>
          <p:cNvPr id="21" name="Google Shape;77;p17">
            <a:extLst>
              <a:ext uri="{FF2B5EF4-FFF2-40B4-BE49-F238E27FC236}">
                <a16:creationId xmlns:a16="http://schemas.microsoft.com/office/drawing/2014/main" id="{4AC7CE15-DA6C-3743-D8DA-66BB5B6A342E}"/>
              </a:ext>
            </a:extLst>
          </p:cNvPr>
          <p:cNvSpPr txBox="1">
            <a:spLocks noGrp="1"/>
          </p:cNvSpPr>
          <p:nvPr>
            <p:ph type="title" hasCustomPrompt="1"/>
          </p:nvPr>
        </p:nvSpPr>
        <p:spPr>
          <a:xfrm>
            <a:off x="777240" y="839364"/>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8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sp>
        <p:nvSpPr>
          <p:cNvPr id="3" name="Footer Placeholder 3">
            <a:extLst>
              <a:ext uri="{FF2B5EF4-FFF2-40B4-BE49-F238E27FC236}">
                <a16:creationId xmlns:a16="http://schemas.microsoft.com/office/drawing/2014/main" id="{0A97A882-0B28-9815-D560-1660B635D8E0}"/>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16138528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light option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2766A7-ABB4-EFEC-A3AA-30598BE22586}"/>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1061" y="0"/>
            <a:ext cx="16255471" cy="9144000"/>
          </a:xfrm>
          <a:prstGeom prst="rect">
            <a:avLst/>
          </a:prstGeom>
        </p:spPr>
      </p:pic>
      <p:pic>
        <p:nvPicPr>
          <p:cNvPr id="9" name="Graphic 8">
            <a:extLst>
              <a:ext uri="{FF2B5EF4-FFF2-40B4-BE49-F238E27FC236}">
                <a16:creationId xmlns:a16="http://schemas.microsoft.com/office/drawing/2014/main" id="{5311C94E-5A10-C321-CF40-B475EC030DC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804E942E-9B43-3B9B-661D-1CAC3EC66FA7}"/>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infor.com</a:t>
            </a:r>
          </a:p>
        </p:txBody>
      </p:sp>
      <p:sp>
        <p:nvSpPr>
          <p:cNvPr id="4" name="Google Shape;77;p17">
            <a:extLst>
              <a:ext uri="{FF2B5EF4-FFF2-40B4-BE49-F238E27FC236}">
                <a16:creationId xmlns:a16="http://schemas.microsoft.com/office/drawing/2014/main" id="{A36FC37F-208B-ED90-1E07-7F18EB14D38E}"/>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5" name="Text Placeholder 5">
            <a:extLst>
              <a:ext uri="{FF2B5EF4-FFF2-40B4-BE49-F238E27FC236}">
                <a16:creationId xmlns:a16="http://schemas.microsoft.com/office/drawing/2014/main" id="{49B9A8AA-7C62-143D-75C8-B2E0D3CBB033}"/>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lvl1pPr>
            <a:lvl2pPr marL="14288" indent="0">
              <a:lnSpc>
                <a:spcPct val="100000"/>
              </a:lnSpc>
              <a:spcBef>
                <a:spcPts val="0"/>
              </a:spcBef>
              <a:buNone/>
              <a:tabLst/>
              <a:defRPr sz="1200"/>
            </a:lvl2pPr>
            <a:lvl3pPr marL="14288" indent="0">
              <a:lnSpc>
                <a:spcPct val="100000"/>
              </a:lnSpc>
              <a:spcBef>
                <a:spcPts val="2400"/>
              </a:spcBef>
              <a:buNone/>
              <a:tabLst/>
              <a:defRPr sz="1200"/>
            </a:lvl3pPr>
          </a:lstStyle>
          <a:p>
            <a:pPr lvl="0"/>
            <a:r>
              <a:rPr lang="en-US"/>
              <a:t>Presenter Name</a:t>
            </a:r>
          </a:p>
          <a:p>
            <a:pPr lvl="1"/>
            <a:r>
              <a:rPr lang="en-US"/>
              <a:t>Role</a:t>
            </a:r>
          </a:p>
          <a:p>
            <a:pPr lvl="2"/>
            <a:r>
              <a:rPr lang="en-US"/>
              <a:t>Date 0000.00.00</a:t>
            </a:r>
          </a:p>
        </p:txBody>
      </p:sp>
      <p:sp>
        <p:nvSpPr>
          <p:cNvPr id="7" name="Picture Placeholder 7">
            <a:extLst>
              <a:ext uri="{FF2B5EF4-FFF2-40B4-BE49-F238E27FC236}">
                <a16:creationId xmlns:a16="http://schemas.microsoft.com/office/drawing/2014/main" id="{F925CCD3-F528-D9AB-0E53-6E81EC47C939}"/>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8" name="Text Placeholder 5">
            <a:extLst>
              <a:ext uri="{FF2B5EF4-FFF2-40B4-BE49-F238E27FC236}">
                <a16:creationId xmlns:a16="http://schemas.microsoft.com/office/drawing/2014/main" id="{2354A340-F600-AB28-C3B8-5D99AF987A1C}"/>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14803173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 light option 2">
    <p:bg>
      <p:bgPr>
        <a:solidFill>
          <a:schemeClr val="bg2"/>
        </a:solidFill>
        <a:effectLst/>
      </p:bgPr>
    </p:bg>
    <p:spTree>
      <p:nvGrpSpPr>
        <p:cNvPr id="1" name=""/>
        <p:cNvGrpSpPr/>
        <p:nvPr/>
      </p:nvGrpSpPr>
      <p:grpSpPr>
        <a:xfrm>
          <a:off x="0" y="0"/>
          <a:ext cx="0" cy="0"/>
          <a:chOff x="0" y="0"/>
          <a:chExt cx="0" cy="0"/>
        </a:xfrm>
      </p:grpSpPr>
      <p:sp>
        <p:nvSpPr>
          <p:cNvPr id="3" name="Google Shape;77;p17">
            <a:extLst>
              <a:ext uri="{FF2B5EF4-FFF2-40B4-BE49-F238E27FC236}">
                <a16:creationId xmlns:a16="http://schemas.microsoft.com/office/drawing/2014/main" id="{AFF642F0-9635-9355-F247-D2C036F12706}"/>
              </a:ext>
            </a:extLst>
          </p:cNvPr>
          <p:cNvSpPr txBox="1">
            <a:spLocks noGrp="1"/>
          </p:cNvSpPr>
          <p:nvPr>
            <p:ph type="title" hasCustomPrompt="1"/>
          </p:nvPr>
        </p:nvSpPr>
        <p:spPr>
          <a:xfrm>
            <a:off x="777240" y="839364"/>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8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sp>
        <p:nvSpPr>
          <p:cNvPr id="4" name="Footer Placeholder 3">
            <a:extLst>
              <a:ext uri="{FF2B5EF4-FFF2-40B4-BE49-F238E27FC236}">
                <a16:creationId xmlns:a16="http://schemas.microsoft.com/office/drawing/2014/main" id="{DCDBA04C-236D-E181-1178-2337C9ED44A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30249589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 light option 3">
    <p:spTree>
      <p:nvGrpSpPr>
        <p:cNvPr id="1" name=""/>
        <p:cNvGrpSpPr/>
        <p:nvPr/>
      </p:nvGrpSpPr>
      <p:grpSpPr>
        <a:xfrm>
          <a:off x="0" y="0"/>
          <a:ext cx="0" cy="0"/>
          <a:chOff x="0" y="0"/>
          <a:chExt cx="0" cy="0"/>
        </a:xfrm>
      </p:grpSpPr>
      <p:sp>
        <p:nvSpPr>
          <p:cNvPr id="2" name="Google Shape;77;p17">
            <a:extLst>
              <a:ext uri="{FF2B5EF4-FFF2-40B4-BE49-F238E27FC236}">
                <a16:creationId xmlns:a16="http://schemas.microsoft.com/office/drawing/2014/main" id="{C156A937-3E92-A979-1F9C-CC131815E19C}"/>
              </a:ext>
            </a:extLst>
          </p:cNvPr>
          <p:cNvSpPr txBox="1">
            <a:spLocks noGrp="1"/>
          </p:cNvSpPr>
          <p:nvPr>
            <p:ph type="title" hasCustomPrompt="1"/>
          </p:nvPr>
        </p:nvSpPr>
        <p:spPr>
          <a:xfrm>
            <a:off x="8984372" y="1427193"/>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8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sp>
        <p:nvSpPr>
          <p:cNvPr id="4" name="Footer Placeholder 3">
            <a:extLst>
              <a:ext uri="{FF2B5EF4-FFF2-40B4-BE49-F238E27FC236}">
                <a16:creationId xmlns:a16="http://schemas.microsoft.com/office/drawing/2014/main" id="{697A70C0-D051-F4F9-7014-D3340A0F20A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Picture Placeholder 7">
            <a:extLst>
              <a:ext uri="{FF2B5EF4-FFF2-40B4-BE49-F238E27FC236}">
                <a16:creationId xmlns:a16="http://schemas.microsoft.com/office/drawing/2014/main" id="{D52B51E1-19D6-3503-EE37-E46DE3F2DE9A}"/>
              </a:ext>
            </a:extLst>
          </p:cNvPr>
          <p:cNvSpPr>
            <a:spLocks noGrp="1"/>
          </p:cNvSpPr>
          <p:nvPr>
            <p:ph type="pic" sz="quarter" idx="15" hasCustomPrompt="1"/>
          </p:nvPr>
        </p:nvSpPr>
        <p:spPr>
          <a:xfrm>
            <a:off x="777240" y="762000"/>
            <a:ext cx="6757416" cy="7101840"/>
          </a:xfrm>
          <a:prstGeom prst="roundRect">
            <a:avLst>
              <a:gd name="adj" fmla="val 504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Tree>
    <p:extLst>
      <p:ext uri="{BB962C8B-B14F-4D97-AF65-F5344CB8AC3E}">
        <p14:creationId xmlns:p14="http://schemas.microsoft.com/office/powerpoint/2010/main" val="40513749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genda - dark option 1">
    <p:bg>
      <p:bgPr>
        <a:solidFill>
          <a:schemeClr val="tx2"/>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56D4C5C-8FDC-264F-DEE4-1C0BD2A0F07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2" name="Google Shape;77;p17">
            <a:extLst>
              <a:ext uri="{FF2B5EF4-FFF2-40B4-BE49-F238E27FC236}">
                <a16:creationId xmlns:a16="http://schemas.microsoft.com/office/drawing/2014/main" id="{63149DDE-C804-AECE-634F-F52AFD952A9F}"/>
              </a:ext>
            </a:extLst>
          </p:cNvPr>
          <p:cNvSpPr txBox="1">
            <a:spLocks noGrp="1"/>
          </p:cNvSpPr>
          <p:nvPr>
            <p:ph type="title" hasCustomPrompt="1"/>
          </p:nvPr>
        </p:nvSpPr>
        <p:spPr>
          <a:xfrm>
            <a:off x="777240" y="839364"/>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89"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sp>
        <p:nvSpPr>
          <p:cNvPr id="8" name="Google Shape;287;p43">
            <a:extLst>
              <a:ext uri="{FF2B5EF4-FFF2-40B4-BE49-F238E27FC236}">
                <a16:creationId xmlns:a16="http://schemas.microsoft.com/office/drawing/2014/main" id="{897A9DFE-89BB-C749-39D9-9D0C6ECF1A46}"/>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9" name="TextBox 8">
            <a:extLst>
              <a:ext uri="{FF2B5EF4-FFF2-40B4-BE49-F238E27FC236}">
                <a16:creationId xmlns:a16="http://schemas.microsoft.com/office/drawing/2014/main" id="{D69EA473-91DE-C110-A04B-58BA5BE92962}"/>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0" name="Footer Placeholder 3">
            <a:extLst>
              <a:ext uri="{FF2B5EF4-FFF2-40B4-BE49-F238E27FC236}">
                <a16:creationId xmlns:a16="http://schemas.microsoft.com/office/drawing/2014/main" id="{7E06925B-E65B-F860-7B42-62D3574527EB}"/>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220126631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genda - dark option 2">
    <p:bg>
      <p:bgPr>
        <a:solidFill>
          <a:schemeClr val="tx2"/>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9B016E4C-0E3E-A775-96D3-B8AA44857CD2}"/>
              </a:ext>
            </a:extLst>
          </p:cNvPr>
          <p:cNvSpPr txBox="1">
            <a:spLocks noGrp="1"/>
          </p:cNvSpPr>
          <p:nvPr>
            <p:ph type="title" hasCustomPrompt="1"/>
          </p:nvPr>
        </p:nvSpPr>
        <p:spPr>
          <a:xfrm>
            <a:off x="8984372" y="1427193"/>
            <a:ext cx="4849190" cy="10160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8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Agenda</a:t>
            </a:r>
            <a:endParaRPr/>
          </a:p>
        </p:txBody>
      </p:sp>
      <p:pic>
        <p:nvPicPr>
          <p:cNvPr id="9" name="Graphic 8">
            <a:extLst>
              <a:ext uri="{FF2B5EF4-FFF2-40B4-BE49-F238E27FC236}">
                <a16:creationId xmlns:a16="http://schemas.microsoft.com/office/drawing/2014/main" id="{A38EC03C-40E2-2DC4-F615-26AF067BD79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4" name="Google Shape;287;p43">
            <a:extLst>
              <a:ext uri="{FF2B5EF4-FFF2-40B4-BE49-F238E27FC236}">
                <a16:creationId xmlns:a16="http://schemas.microsoft.com/office/drawing/2014/main" id="{DBFF7839-B6D5-FA37-C059-89AC3C43816C}"/>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5" name="TextBox 4">
            <a:extLst>
              <a:ext uri="{FF2B5EF4-FFF2-40B4-BE49-F238E27FC236}">
                <a16:creationId xmlns:a16="http://schemas.microsoft.com/office/drawing/2014/main" id="{0DCB6836-10E1-32E1-ACCE-10B316061BFC}"/>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6" name="Footer Placeholder 3">
            <a:extLst>
              <a:ext uri="{FF2B5EF4-FFF2-40B4-BE49-F238E27FC236}">
                <a16:creationId xmlns:a16="http://schemas.microsoft.com/office/drawing/2014/main" id="{38CED584-0C5D-1D0D-2063-8E98155FBCAE}"/>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Picture Placeholder 7">
            <a:extLst>
              <a:ext uri="{FF2B5EF4-FFF2-40B4-BE49-F238E27FC236}">
                <a16:creationId xmlns:a16="http://schemas.microsoft.com/office/drawing/2014/main" id="{18FF112B-3871-CC94-93D4-8B9172066082}"/>
              </a:ext>
            </a:extLst>
          </p:cNvPr>
          <p:cNvSpPr>
            <a:spLocks noGrp="1"/>
          </p:cNvSpPr>
          <p:nvPr>
            <p:ph type="pic" sz="quarter" idx="15" hasCustomPrompt="1"/>
          </p:nvPr>
        </p:nvSpPr>
        <p:spPr>
          <a:xfrm>
            <a:off x="777240" y="762000"/>
            <a:ext cx="6757416" cy="7101840"/>
          </a:xfrm>
          <a:prstGeom prst="roundRect">
            <a:avLst>
              <a:gd name="adj" fmla="val 504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Tree>
    <p:extLst>
      <p:ext uri="{BB962C8B-B14F-4D97-AF65-F5344CB8AC3E}">
        <p14:creationId xmlns:p14="http://schemas.microsoft.com/office/powerpoint/2010/main" val="16922167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light - option 1">
    <p:bg>
      <p:bgPr>
        <a:solidFill>
          <a:schemeClr val="bg1"/>
        </a:solidFill>
        <a:effectLst/>
      </p:bgPr>
    </p:bg>
    <p:spTree>
      <p:nvGrpSpPr>
        <p:cNvPr id="1" name=""/>
        <p:cNvGrpSpPr/>
        <p:nvPr/>
      </p:nvGrpSpPr>
      <p:grpSpPr>
        <a:xfrm>
          <a:off x="0" y="0"/>
          <a:ext cx="0" cy="0"/>
          <a:chOff x="0" y="0"/>
          <a:chExt cx="0" cy="0"/>
        </a:xfrm>
      </p:grpSpPr>
      <p:sp>
        <p:nvSpPr>
          <p:cNvPr id="2" name="Google Shape;77;p17">
            <a:extLst>
              <a:ext uri="{FF2B5EF4-FFF2-40B4-BE49-F238E27FC236}">
                <a16:creationId xmlns:a16="http://schemas.microsoft.com/office/drawing/2014/main" id="{22B1F315-A9C7-DCB6-8480-DE61728BC55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3" name="Footer Placeholder 3">
            <a:extLst>
              <a:ext uri="{FF2B5EF4-FFF2-40B4-BE49-F238E27FC236}">
                <a16:creationId xmlns:a16="http://schemas.microsoft.com/office/drawing/2014/main" id="{11937D26-A451-F8E1-98D9-C0E67DB640BD}"/>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4" name="Text Placeholder 7">
            <a:extLst>
              <a:ext uri="{FF2B5EF4-FFF2-40B4-BE49-F238E27FC236}">
                <a16:creationId xmlns:a16="http://schemas.microsoft.com/office/drawing/2014/main" id="{27BD5997-25D7-549B-4401-30E7D84F6A0F}"/>
              </a:ext>
            </a:extLst>
          </p:cNvPr>
          <p:cNvSpPr>
            <a:spLocks noGrp="1"/>
          </p:cNvSpPr>
          <p:nvPr>
            <p:ph type="body" sz="quarter" idx="13"/>
          </p:nvPr>
        </p:nvSpPr>
        <p:spPr>
          <a:xfrm>
            <a:off x="6848859" y="621792"/>
            <a:ext cx="8670696" cy="2411847"/>
          </a:xfrm>
          <a:prstGeom prst="rect">
            <a:avLst/>
          </a:prstGeom>
        </p:spPr>
        <p:txBody>
          <a:bodyPr lIns="0" tIns="0" rIns="0" bIns="0"/>
          <a:lstStyle>
            <a:lvl1pPr marL="0" indent="0">
              <a:lnSpc>
                <a:spcPct val="110000"/>
              </a:lnSpc>
              <a:spcBef>
                <a:spcPts val="900"/>
              </a:spcBef>
              <a:spcAft>
                <a:spcPts val="900"/>
              </a:spcAft>
              <a:buNone/>
              <a:defRPr sz="2000">
                <a:solidFill>
                  <a:schemeClr val="tx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tx1"/>
                </a:solidFill>
              </a:defRPr>
            </a:lvl2pPr>
            <a:lvl3pPr marL="571500" indent="-237744">
              <a:lnSpc>
                <a:spcPct val="110000"/>
              </a:lnSpc>
              <a:spcBef>
                <a:spcPts val="300"/>
              </a:spcBef>
              <a:buFont typeface="Arial" panose="020B0604020202020204" pitchFamily="34" charset="0"/>
              <a:buChar char="•"/>
              <a:tabLst/>
              <a:defRPr sz="1400">
                <a:solidFill>
                  <a:schemeClr val="tx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464971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light - option 2">
    <p:bg>
      <p:bgPr>
        <a:solidFill>
          <a:schemeClr val="bg1"/>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6058D2E5-E738-8039-CEE3-D131FFDF812A}"/>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 name="Text Placeholder 7">
            <a:extLst>
              <a:ext uri="{FF2B5EF4-FFF2-40B4-BE49-F238E27FC236}">
                <a16:creationId xmlns:a16="http://schemas.microsoft.com/office/drawing/2014/main" id="{EA95F265-E99C-7E8D-D884-D1E06001D076}"/>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US"/>
              <a:t>Click to edit Master text styles</a:t>
            </a:r>
          </a:p>
          <a:p>
            <a:pPr lvl="1"/>
            <a:r>
              <a:rPr lang="en-US"/>
              <a:t>Second level</a:t>
            </a:r>
          </a:p>
          <a:p>
            <a:pPr lvl="2"/>
            <a:r>
              <a:rPr lang="en-US"/>
              <a:t>Third level</a:t>
            </a:r>
          </a:p>
        </p:txBody>
      </p:sp>
      <p:sp>
        <p:nvSpPr>
          <p:cNvPr id="2" name="Footer Placeholder 3">
            <a:extLst>
              <a:ext uri="{FF2B5EF4-FFF2-40B4-BE49-F238E27FC236}">
                <a16:creationId xmlns:a16="http://schemas.microsoft.com/office/drawing/2014/main" id="{442BE43E-D5B2-F254-C29E-0E8990C97300}"/>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24229255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light - option 3">
    <p:bg>
      <p:bgPr>
        <a:solidFill>
          <a:schemeClr val="bg1"/>
        </a:solidFill>
        <a:effectLst/>
      </p:bgPr>
    </p:bg>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6058D2E5-E738-8039-CEE3-D131FFDF812A}"/>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3" name="Footer Placeholder 3">
            <a:extLst>
              <a:ext uri="{FF2B5EF4-FFF2-40B4-BE49-F238E27FC236}">
                <a16:creationId xmlns:a16="http://schemas.microsoft.com/office/drawing/2014/main" id="{D3F7C7C1-ED72-7D3F-CEB7-F76A65DA627A}"/>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6" name="Picture Placeholder 7">
            <a:extLst>
              <a:ext uri="{FF2B5EF4-FFF2-40B4-BE49-F238E27FC236}">
                <a16:creationId xmlns:a16="http://schemas.microsoft.com/office/drawing/2014/main" id="{D2D19EAD-175C-1D57-FEC8-C6BF6C6E694F}"/>
              </a:ext>
            </a:extLst>
          </p:cNvPr>
          <p:cNvSpPr>
            <a:spLocks noGrp="1"/>
          </p:cNvSpPr>
          <p:nvPr>
            <p:ph type="pic" sz="quarter" idx="15" hasCustomPrompt="1"/>
          </p:nvPr>
        </p:nvSpPr>
        <p:spPr>
          <a:xfrm>
            <a:off x="8511540" y="603429"/>
            <a:ext cx="7130537" cy="7493979"/>
          </a:xfrm>
          <a:prstGeom prst="roundRect">
            <a:avLst>
              <a:gd name="adj" fmla="val 5042"/>
            </a:avLst>
          </a:prstGeom>
          <a:noFill/>
          <a:ln>
            <a:no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2" name="Text Placeholder 7">
            <a:extLst>
              <a:ext uri="{FF2B5EF4-FFF2-40B4-BE49-F238E27FC236}">
                <a16:creationId xmlns:a16="http://schemas.microsoft.com/office/drawing/2014/main" id="{78227354-77A1-5093-9448-70881D5563BF}"/>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71432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ontent dark - option 1">
    <p:bg>
      <p:bgPr>
        <a:solidFill>
          <a:schemeClr val="tx2"/>
        </a:solidFill>
        <a:effectLst/>
      </p:bgPr>
    </p:bg>
    <p:spTree>
      <p:nvGrpSpPr>
        <p:cNvPr id="1" name=""/>
        <p:cNvGrpSpPr/>
        <p:nvPr/>
      </p:nvGrpSpPr>
      <p:grpSpPr>
        <a:xfrm>
          <a:off x="0" y="0"/>
          <a:ext cx="0" cy="0"/>
          <a:chOff x="0" y="0"/>
          <a:chExt cx="0" cy="0"/>
        </a:xfrm>
      </p:grpSpPr>
      <p:sp>
        <p:nvSpPr>
          <p:cNvPr id="4" name="Google Shape;77;p17">
            <a:extLst>
              <a:ext uri="{FF2B5EF4-FFF2-40B4-BE49-F238E27FC236}">
                <a16:creationId xmlns:a16="http://schemas.microsoft.com/office/drawing/2014/main" id="{F761592F-9E18-C8B9-022B-C4F9AFFE64F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5" name="Graphic 4">
            <a:extLst>
              <a:ext uri="{FF2B5EF4-FFF2-40B4-BE49-F238E27FC236}">
                <a16:creationId xmlns:a16="http://schemas.microsoft.com/office/drawing/2014/main" id="{977B3293-A9B5-64B2-C0B7-A20F6D705A5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10" name="Google Shape;287;p43">
            <a:extLst>
              <a:ext uri="{FF2B5EF4-FFF2-40B4-BE49-F238E27FC236}">
                <a16:creationId xmlns:a16="http://schemas.microsoft.com/office/drawing/2014/main" id="{E813D0EF-CFC9-2BE3-1A41-CE06265CC0E6}"/>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11" name="TextBox 10">
            <a:extLst>
              <a:ext uri="{FF2B5EF4-FFF2-40B4-BE49-F238E27FC236}">
                <a16:creationId xmlns:a16="http://schemas.microsoft.com/office/drawing/2014/main" id="{70F0E337-5F1E-D4E6-A52B-34FC78708714}"/>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2" name="Footer Placeholder 3">
            <a:extLst>
              <a:ext uri="{FF2B5EF4-FFF2-40B4-BE49-F238E27FC236}">
                <a16:creationId xmlns:a16="http://schemas.microsoft.com/office/drawing/2014/main" id="{CB49766B-7D9A-D72B-AF27-8A84C785E502}"/>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Text Placeholder 7">
            <a:extLst>
              <a:ext uri="{FF2B5EF4-FFF2-40B4-BE49-F238E27FC236}">
                <a16:creationId xmlns:a16="http://schemas.microsoft.com/office/drawing/2014/main" id="{76C14591-969A-124D-6FA4-957752E47D6F}"/>
              </a:ext>
            </a:extLst>
          </p:cNvPr>
          <p:cNvSpPr>
            <a:spLocks noGrp="1"/>
          </p:cNvSpPr>
          <p:nvPr>
            <p:ph type="body" sz="quarter" idx="13"/>
          </p:nvPr>
        </p:nvSpPr>
        <p:spPr>
          <a:xfrm>
            <a:off x="6848859" y="621792"/>
            <a:ext cx="8670696"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71500"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082592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ontent dark - option 2">
    <p:bg>
      <p:bgPr>
        <a:solidFill>
          <a:schemeClr val="tx2"/>
        </a:solidFill>
        <a:effectLst/>
      </p:bgPr>
    </p:bg>
    <p:spTree>
      <p:nvGrpSpPr>
        <p:cNvPr id="1" name=""/>
        <p:cNvGrpSpPr/>
        <p:nvPr/>
      </p:nvGrpSpPr>
      <p:grpSpPr>
        <a:xfrm>
          <a:off x="0" y="0"/>
          <a:ext cx="0" cy="0"/>
          <a:chOff x="0" y="0"/>
          <a:chExt cx="0" cy="0"/>
        </a:xfrm>
      </p:grpSpPr>
      <p:sp>
        <p:nvSpPr>
          <p:cNvPr id="5" name="Google Shape;77;p17">
            <a:extLst>
              <a:ext uri="{FF2B5EF4-FFF2-40B4-BE49-F238E27FC236}">
                <a16:creationId xmlns:a16="http://schemas.microsoft.com/office/drawing/2014/main" id="{77C9E056-E4F6-A8EB-00E0-AD67C455FC9D}"/>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3" name="Graphic 2">
            <a:extLst>
              <a:ext uri="{FF2B5EF4-FFF2-40B4-BE49-F238E27FC236}">
                <a16:creationId xmlns:a16="http://schemas.microsoft.com/office/drawing/2014/main" id="{1F5FE7B1-5D87-61DE-2122-0B6055FA6B55}"/>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10" name="Google Shape;287;p43">
            <a:extLst>
              <a:ext uri="{FF2B5EF4-FFF2-40B4-BE49-F238E27FC236}">
                <a16:creationId xmlns:a16="http://schemas.microsoft.com/office/drawing/2014/main" id="{080797E3-2475-E29C-5DB2-7D8BA05810FF}"/>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11" name="TextBox 10">
            <a:extLst>
              <a:ext uri="{FF2B5EF4-FFF2-40B4-BE49-F238E27FC236}">
                <a16:creationId xmlns:a16="http://schemas.microsoft.com/office/drawing/2014/main" id="{13014D05-64E8-B70D-CBA8-ED977D50537B}"/>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2" name="Footer Placeholder 3">
            <a:extLst>
              <a:ext uri="{FF2B5EF4-FFF2-40B4-BE49-F238E27FC236}">
                <a16:creationId xmlns:a16="http://schemas.microsoft.com/office/drawing/2014/main" id="{976EE256-AA6A-3179-A848-74D503A6F783}"/>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2" name="Text Placeholder 7">
            <a:extLst>
              <a:ext uri="{FF2B5EF4-FFF2-40B4-BE49-F238E27FC236}">
                <a16:creationId xmlns:a16="http://schemas.microsoft.com/office/drawing/2014/main" id="{BE27D7BD-D298-42F2-5D23-6961247FDF8B}"/>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76463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Content dark - option 3">
    <p:bg>
      <p:bgPr>
        <a:solidFill>
          <a:schemeClr val="tx2"/>
        </a:solidFill>
        <a:effectLst/>
      </p:bgPr>
    </p:bg>
    <p:spTree>
      <p:nvGrpSpPr>
        <p:cNvPr id="1" name=""/>
        <p:cNvGrpSpPr/>
        <p:nvPr/>
      </p:nvGrpSpPr>
      <p:grpSpPr>
        <a:xfrm>
          <a:off x="0" y="0"/>
          <a:ext cx="0" cy="0"/>
          <a:chOff x="0" y="0"/>
          <a:chExt cx="0" cy="0"/>
        </a:xfrm>
      </p:grpSpPr>
      <p:sp>
        <p:nvSpPr>
          <p:cNvPr id="5" name="Google Shape;77;p17">
            <a:extLst>
              <a:ext uri="{FF2B5EF4-FFF2-40B4-BE49-F238E27FC236}">
                <a16:creationId xmlns:a16="http://schemas.microsoft.com/office/drawing/2014/main" id="{77C9E056-E4F6-A8EB-00E0-AD67C455FC9D}"/>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4" name="Graphic 3">
            <a:extLst>
              <a:ext uri="{FF2B5EF4-FFF2-40B4-BE49-F238E27FC236}">
                <a16:creationId xmlns:a16="http://schemas.microsoft.com/office/drawing/2014/main" id="{96FAFC04-822F-4465-FEC2-D30B298191D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773582" y="8289519"/>
            <a:ext cx="927574" cy="387532"/>
          </a:xfrm>
          <a:prstGeom prst="rect">
            <a:avLst/>
          </a:prstGeom>
        </p:spPr>
      </p:pic>
      <p:sp>
        <p:nvSpPr>
          <p:cNvPr id="11" name="Google Shape;287;p43">
            <a:extLst>
              <a:ext uri="{FF2B5EF4-FFF2-40B4-BE49-F238E27FC236}">
                <a16:creationId xmlns:a16="http://schemas.microsoft.com/office/drawing/2014/main" id="{3F76C333-22F9-AE8F-47D3-D2493D9439D2}"/>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12" name="TextBox 11">
            <a:extLst>
              <a:ext uri="{FF2B5EF4-FFF2-40B4-BE49-F238E27FC236}">
                <a16:creationId xmlns:a16="http://schemas.microsoft.com/office/drawing/2014/main" id="{9D1B3DDD-6C0D-5D93-6FC2-DF86D344CA56}"/>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3" name="Footer Placeholder 3">
            <a:extLst>
              <a:ext uri="{FF2B5EF4-FFF2-40B4-BE49-F238E27FC236}">
                <a16:creationId xmlns:a16="http://schemas.microsoft.com/office/drawing/2014/main" id="{0F8A1CDA-59D8-A513-A5BE-BCF05ED9129F}"/>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6" name="Picture Placeholder 7">
            <a:extLst>
              <a:ext uri="{FF2B5EF4-FFF2-40B4-BE49-F238E27FC236}">
                <a16:creationId xmlns:a16="http://schemas.microsoft.com/office/drawing/2014/main" id="{DF63655D-8A95-32E6-2C69-47BF5B4DC4A5}"/>
              </a:ext>
            </a:extLst>
          </p:cNvPr>
          <p:cNvSpPr>
            <a:spLocks noGrp="1"/>
          </p:cNvSpPr>
          <p:nvPr>
            <p:ph type="pic" sz="quarter" idx="15" hasCustomPrompt="1"/>
          </p:nvPr>
        </p:nvSpPr>
        <p:spPr>
          <a:xfrm>
            <a:off x="8511540" y="603429"/>
            <a:ext cx="7130537" cy="7493979"/>
          </a:xfrm>
          <a:prstGeom prst="roundRect">
            <a:avLst>
              <a:gd name="adj" fmla="val 5042"/>
            </a:avLst>
          </a:prstGeom>
          <a:noFill/>
          <a:ln>
            <a:no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2" name="Text Placeholder 7">
            <a:extLst>
              <a:ext uri="{FF2B5EF4-FFF2-40B4-BE49-F238E27FC236}">
                <a16:creationId xmlns:a16="http://schemas.microsoft.com/office/drawing/2014/main" id="{79E1E2F7-0EE2-3DF3-8E7A-8550E3D746CE}"/>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2050582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light option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E44C4A-FDCA-6D8F-8D38-4F49922D4CF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9" name="Graphic 8">
            <a:extLst>
              <a:ext uri="{FF2B5EF4-FFF2-40B4-BE49-F238E27FC236}">
                <a16:creationId xmlns:a16="http://schemas.microsoft.com/office/drawing/2014/main" id="{5311C94E-5A10-C321-CF40-B475EC030DC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804E942E-9B43-3B9B-661D-1CAC3EC66FA7}"/>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infor.com</a:t>
            </a:r>
          </a:p>
        </p:txBody>
      </p:sp>
      <p:sp>
        <p:nvSpPr>
          <p:cNvPr id="4" name="Google Shape;77;p17">
            <a:extLst>
              <a:ext uri="{FF2B5EF4-FFF2-40B4-BE49-F238E27FC236}">
                <a16:creationId xmlns:a16="http://schemas.microsoft.com/office/drawing/2014/main" id="{2351A5D0-7FC4-92C5-BF71-116D68D91531}"/>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5" name="Text Placeholder 5">
            <a:extLst>
              <a:ext uri="{FF2B5EF4-FFF2-40B4-BE49-F238E27FC236}">
                <a16:creationId xmlns:a16="http://schemas.microsoft.com/office/drawing/2014/main" id="{DA8D6E95-A631-9165-3758-B7CF018E0AAD}"/>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lvl1pPr>
            <a:lvl2pPr marL="14288" indent="0">
              <a:lnSpc>
                <a:spcPct val="100000"/>
              </a:lnSpc>
              <a:spcBef>
                <a:spcPts val="0"/>
              </a:spcBef>
              <a:buNone/>
              <a:tabLst/>
              <a:defRPr sz="1200"/>
            </a:lvl2pPr>
            <a:lvl3pPr marL="14288" indent="0">
              <a:lnSpc>
                <a:spcPct val="100000"/>
              </a:lnSpc>
              <a:spcBef>
                <a:spcPts val="2400"/>
              </a:spcBef>
              <a:buNone/>
              <a:tabLst/>
              <a:defRPr sz="1200"/>
            </a:lvl3pPr>
          </a:lstStyle>
          <a:p>
            <a:pPr lvl="0"/>
            <a:r>
              <a:rPr lang="en-US"/>
              <a:t>Presenter Name</a:t>
            </a:r>
          </a:p>
          <a:p>
            <a:pPr lvl="1"/>
            <a:r>
              <a:rPr lang="en-US"/>
              <a:t>Role</a:t>
            </a:r>
          </a:p>
          <a:p>
            <a:pPr lvl="2"/>
            <a:r>
              <a:rPr lang="en-US"/>
              <a:t>Date 0000.00.00</a:t>
            </a:r>
          </a:p>
        </p:txBody>
      </p:sp>
      <p:sp>
        <p:nvSpPr>
          <p:cNvPr id="7" name="Picture Placeholder 7">
            <a:extLst>
              <a:ext uri="{FF2B5EF4-FFF2-40B4-BE49-F238E27FC236}">
                <a16:creationId xmlns:a16="http://schemas.microsoft.com/office/drawing/2014/main" id="{BAFAEE96-AC78-0AAA-D6B3-B5992A1D66A0}"/>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8" name="Text Placeholder 5">
            <a:extLst>
              <a:ext uri="{FF2B5EF4-FFF2-40B4-BE49-F238E27FC236}">
                <a16:creationId xmlns:a16="http://schemas.microsoft.com/office/drawing/2014/main" id="{8A081178-E765-41A3-B37E-C95C22BE9500}"/>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36559815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attern light - option 1">
    <p:bg>
      <p:bgPr>
        <a:solidFill>
          <a:schemeClr val="bg1"/>
        </a:solidFill>
        <a:effectLst/>
      </p:bgPr>
    </p:bg>
    <p:spTree>
      <p:nvGrpSpPr>
        <p:cNvPr id="1" name=""/>
        <p:cNvGrpSpPr/>
        <p:nvPr/>
      </p:nvGrpSpPr>
      <p:grpSpPr>
        <a:xfrm>
          <a:off x="0" y="0"/>
          <a:ext cx="0" cy="0"/>
          <a:chOff x="0" y="0"/>
          <a:chExt cx="0" cy="0"/>
        </a:xfrm>
      </p:grpSpPr>
      <p:pic>
        <p:nvPicPr>
          <p:cNvPr id="6" name="Picture 5" descr="A close-up of several white boxes&#10;&#10;Description automatically generated">
            <a:extLst>
              <a:ext uri="{FF2B5EF4-FFF2-40B4-BE49-F238E27FC236}">
                <a16:creationId xmlns:a16="http://schemas.microsoft.com/office/drawing/2014/main" id="{D86126CF-2CC6-42AA-5CA1-243206B3ED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6257588" cy="9144000"/>
          </a:xfrm>
          <a:prstGeom prst="rect">
            <a:avLst/>
          </a:prstGeom>
        </p:spPr>
      </p:pic>
      <p:sp>
        <p:nvSpPr>
          <p:cNvPr id="12" name="Google Shape;77;p17">
            <a:extLst>
              <a:ext uri="{FF2B5EF4-FFF2-40B4-BE49-F238E27FC236}">
                <a16:creationId xmlns:a16="http://schemas.microsoft.com/office/drawing/2014/main" id="{D59CF43F-C6D9-8D61-84CD-786025BA7AC3}"/>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14" name="Graphic 13">
            <a:extLst>
              <a:ext uri="{FF2B5EF4-FFF2-40B4-BE49-F238E27FC236}">
                <a16:creationId xmlns:a16="http://schemas.microsoft.com/office/drawing/2014/main" id="{1BA802C5-34A9-64B1-61F2-D0BA4CF712E2}"/>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4" name="Google Shape;287;p43">
            <a:extLst>
              <a:ext uri="{FF2B5EF4-FFF2-40B4-BE49-F238E27FC236}">
                <a16:creationId xmlns:a16="http://schemas.microsoft.com/office/drawing/2014/main" id="{30B94279-6371-6A31-73CE-6FE4D16BCF37}"/>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8" name="TextBox 7">
            <a:extLst>
              <a:ext uri="{FF2B5EF4-FFF2-40B4-BE49-F238E27FC236}">
                <a16:creationId xmlns:a16="http://schemas.microsoft.com/office/drawing/2014/main" id="{6E7C5C4D-51A5-CEB5-CD72-8B27BC6BAE64}"/>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9" name="Footer Placeholder 3">
            <a:extLst>
              <a:ext uri="{FF2B5EF4-FFF2-40B4-BE49-F238E27FC236}">
                <a16:creationId xmlns:a16="http://schemas.microsoft.com/office/drawing/2014/main" id="{D4F5D8FD-B2E4-6D84-EE22-5C5ECC224A8C}"/>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Text Placeholder 7">
            <a:extLst>
              <a:ext uri="{FF2B5EF4-FFF2-40B4-BE49-F238E27FC236}">
                <a16:creationId xmlns:a16="http://schemas.microsoft.com/office/drawing/2014/main" id="{19004FC1-3C61-0C41-F9EA-372D314896E5}"/>
              </a:ext>
            </a:extLst>
          </p:cNvPr>
          <p:cNvSpPr>
            <a:spLocks noGrp="1"/>
          </p:cNvSpPr>
          <p:nvPr>
            <p:ph type="body" sz="quarter" idx="13"/>
          </p:nvPr>
        </p:nvSpPr>
        <p:spPr>
          <a:xfrm>
            <a:off x="6848859" y="621792"/>
            <a:ext cx="8670696" cy="2411847"/>
          </a:xfrm>
          <a:prstGeom prst="rect">
            <a:avLst/>
          </a:prstGeom>
        </p:spPr>
        <p:txBody>
          <a:bodyPr lIns="0" tIns="0" rIns="0" bIns="0"/>
          <a:lstStyle>
            <a:lvl1pPr marL="0" indent="0">
              <a:lnSpc>
                <a:spcPct val="110000"/>
              </a:lnSpc>
              <a:spcBef>
                <a:spcPts val="900"/>
              </a:spcBef>
              <a:spcAft>
                <a:spcPts val="900"/>
              </a:spcAft>
              <a:buNone/>
              <a:defRPr sz="2000">
                <a:solidFill>
                  <a:schemeClr val="tx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tx1"/>
                </a:solidFill>
              </a:defRPr>
            </a:lvl2pPr>
            <a:lvl3pPr marL="571500" indent="-237744">
              <a:lnSpc>
                <a:spcPct val="110000"/>
              </a:lnSpc>
              <a:spcBef>
                <a:spcPts val="300"/>
              </a:spcBef>
              <a:buFont typeface="Arial" panose="020B0604020202020204" pitchFamily="34" charset="0"/>
              <a:buChar char="•"/>
              <a:tabLst/>
              <a:defRPr sz="1400">
                <a:solidFill>
                  <a:schemeClr val="tx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84285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pattern light - option 2">
    <p:bg>
      <p:bgPr>
        <a:solidFill>
          <a:schemeClr val="bg1"/>
        </a:solidFill>
        <a:effectLst/>
      </p:bgPr>
    </p:bg>
    <p:spTree>
      <p:nvGrpSpPr>
        <p:cNvPr id="1" name=""/>
        <p:cNvGrpSpPr/>
        <p:nvPr/>
      </p:nvGrpSpPr>
      <p:grpSpPr>
        <a:xfrm>
          <a:off x="0" y="0"/>
          <a:ext cx="0" cy="0"/>
          <a:chOff x="0" y="0"/>
          <a:chExt cx="0" cy="0"/>
        </a:xfrm>
      </p:grpSpPr>
      <p:pic>
        <p:nvPicPr>
          <p:cNvPr id="6" name="Picture 5" descr="A close up of a white cube&#10;&#10;Description automatically generated">
            <a:extLst>
              <a:ext uri="{FF2B5EF4-FFF2-40B4-BE49-F238E27FC236}">
                <a16:creationId xmlns:a16="http://schemas.microsoft.com/office/drawing/2014/main" id="{99AF0A59-82C2-6302-246E-6D5A41D6E4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6257588" cy="9144000"/>
          </a:xfrm>
          <a:prstGeom prst="rect">
            <a:avLst/>
          </a:prstGeom>
        </p:spPr>
      </p:pic>
      <p:sp>
        <p:nvSpPr>
          <p:cNvPr id="16" name="Google Shape;77;p17">
            <a:extLst>
              <a:ext uri="{FF2B5EF4-FFF2-40B4-BE49-F238E27FC236}">
                <a16:creationId xmlns:a16="http://schemas.microsoft.com/office/drawing/2014/main" id="{8B7259C8-8184-2F61-0BD2-90129F98DFD1}"/>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17" name="Graphic 16">
            <a:extLst>
              <a:ext uri="{FF2B5EF4-FFF2-40B4-BE49-F238E27FC236}">
                <a16:creationId xmlns:a16="http://schemas.microsoft.com/office/drawing/2014/main" id="{11DA43C4-4423-1741-C9BB-FD682261A4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4" name="Google Shape;287;p43">
            <a:extLst>
              <a:ext uri="{FF2B5EF4-FFF2-40B4-BE49-F238E27FC236}">
                <a16:creationId xmlns:a16="http://schemas.microsoft.com/office/drawing/2014/main" id="{3410F3E4-8AD8-57EE-B4A7-FF81F6415E66}"/>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7" name="TextBox 6">
            <a:extLst>
              <a:ext uri="{FF2B5EF4-FFF2-40B4-BE49-F238E27FC236}">
                <a16:creationId xmlns:a16="http://schemas.microsoft.com/office/drawing/2014/main" id="{9D3069AB-137C-ADDA-017E-BD15B616FDA3}"/>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8" name="Footer Placeholder 3">
            <a:extLst>
              <a:ext uri="{FF2B5EF4-FFF2-40B4-BE49-F238E27FC236}">
                <a16:creationId xmlns:a16="http://schemas.microsoft.com/office/drawing/2014/main" id="{8BD28C48-EF7D-D928-2B5C-278E596BECC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2" name="Text Placeholder 7">
            <a:extLst>
              <a:ext uri="{FF2B5EF4-FFF2-40B4-BE49-F238E27FC236}">
                <a16:creationId xmlns:a16="http://schemas.microsoft.com/office/drawing/2014/main" id="{28332415-8109-E03C-3704-C8CB41D5AFBC}"/>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4869857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pattern light - option 3">
    <p:bg>
      <p:bgPr>
        <a:solidFill>
          <a:schemeClr val="bg1"/>
        </a:solidFill>
        <a:effectLst/>
      </p:bgPr>
    </p:bg>
    <p:spTree>
      <p:nvGrpSpPr>
        <p:cNvPr id="1" name=""/>
        <p:cNvGrpSpPr/>
        <p:nvPr/>
      </p:nvGrpSpPr>
      <p:grpSpPr>
        <a:xfrm>
          <a:off x="0" y="0"/>
          <a:ext cx="0" cy="0"/>
          <a:chOff x="0" y="0"/>
          <a:chExt cx="0" cy="0"/>
        </a:xfrm>
      </p:grpSpPr>
      <p:pic>
        <p:nvPicPr>
          <p:cNvPr id="6" name="Picture 5" descr="A close up of a white cube&#10;&#10;Description automatically generated">
            <a:extLst>
              <a:ext uri="{FF2B5EF4-FFF2-40B4-BE49-F238E27FC236}">
                <a16:creationId xmlns:a16="http://schemas.microsoft.com/office/drawing/2014/main" id="{99AF0A59-82C2-6302-246E-6D5A41D6E4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6257588" cy="9144000"/>
          </a:xfrm>
          <a:prstGeom prst="rect">
            <a:avLst/>
          </a:prstGeom>
        </p:spPr>
      </p:pic>
      <p:sp>
        <p:nvSpPr>
          <p:cNvPr id="16" name="Google Shape;77;p17">
            <a:extLst>
              <a:ext uri="{FF2B5EF4-FFF2-40B4-BE49-F238E27FC236}">
                <a16:creationId xmlns:a16="http://schemas.microsoft.com/office/drawing/2014/main" id="{8B7259C8-8184-2F61-0BD2-90129F98DFD1}"/>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17" name="Graphic 16">
            <a:extLst>
              <a:ext uri="{FF2B5EF4-FFF2-40B4-BE49-F238E27FC236}">
                <a16:creationId xmlns:a16="http://schemas.microsoft.com/office/drawing/2014/main" id="{11DA43C4-4423-1741-C9BB-FD682261A4B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5" name="Google Shape;287;p43">
            <a:extLst>
              <a:ext uri="{FF2B5EF4-FFF2-40B4-BE49-F238E27FC236}">
                <a16:creationId xmlns:a16="http://schemas.microsoft.com/office/drawing/2014/main" id="{CCE5CD38-05C9-21C8-0756-40F060324B39}"/>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8" name="TextBox 7">
            <a:extLst>
              <a:ext uri="{FF2B5EF4-FFF2-40B4-BE49-F238E27FC236}">
                <a16:creationId xmlns:a16="http://schemas.microsoft.com/office/drawing/2014/main" id="{A11F7439-121D-6EB9-B7D2-A7D8BB66F0AB}"/>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9" name="Footer Placeholder 3">
            <a:extLst>
              <a:ext uri="{FF2B5EF4-FFF2-40B4-BE49-F238E27FC236}">
                <a16:creationId xmlns:a16="http://schemas.microsoft.com/office/drawing/2014/main" id="{CE1FB4D3-A5C1-97A5-90DD-2B855EE36C46}"/>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4" name="Picture Placeholder 7">
            <a:extLst>
              <a:ext uri="{FF2B5EF4-FFF2-40B4-BE49-F238E27FC236}">
                <a16:creationId xmlns:a16="http://schemas.microsoft.com/office/drawing/2014/main" id="{FB291317-C60E-9887-A4CC-9BC11325D76F}"/>
              </a:ext>
            </a:extLst>
          </p:cNvPr>
          <p:cNvSpPr>
            <a:spLocks noGrp="1"/>
          </p:cNvSpPr>
          <p:nvPr>
            <p:ph type="pic" sz="quarter" idx="15" hasCustomPrompt="1"/>
          </p:nvPr>
        </p:nvSpPr>
        <p:spPr>
          <a:xfrm>
            <a:off x="8511540" y="603429"/>
            <a:ext cx="7130537" cy="7493979"/>
          </a:xfrm>
          <a:prstGeom prst="roundRect">
            <a:avLst>
              <a:gd name="adj" fmla="val 5042"/>
            </a:avLst>
          </a:prstGeom>
          <a:noFill/>
          <a:ln>
            <a:no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2" name="Text Placeholder 7">
            <a:extLst>
              <a:ext uri="{FF2B5EF4-FFF2-40B4-BE49-F238E27FC236}">
                <a16:creationId xmlns:a16="http://schemas.microsoft.com/office/drawing/2014/main" id="{331656A4-3F60-5BB6-8CDA-449D7B0490B4}"/>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951357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pattern dark - option 1">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6126CF-2CC6-42AA-5CA1-243206B3ED2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7588" cy="9144000"/>
          </a:xfrm>
          <a:prstGeom prst="rect">
            <a:avLst/>
          </a:prstGeom>
        </p:spPr>
      </p:pic>
      <p:sp>
        <p:nvSpPr>
          <p:cNvPr id="5" name="Google Shape;77;p17">
            <a:extLst>
              <a:ext uri="{FF2B5EF4-FFF2-40B4-BE49-F238E27FC236}">
                <a16:creationId xmlns:a16="http://schemas.microsoft.com/office/drawing/2014/main" id="{C3DC7C50-1393-560F-292C-1C134097D4B7}"/>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11" name="Graphic 10">
            <a:extLst>
              <a:ext uri="{FF2B5EF4-FFF2-40B4-BE49-F238E27FC236}">
                <a16:creationId xmlns:a16="http://schemas.microsoft.com/office/drawing/2014/main" id="{17B6A63A-5888-53FC-5EBE-0026E7002D2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12" name="Google Shape;287;p43">
            <a:extLst>
              <a:ext uri="{FF2B5EF4-FFF2-40B4-BE49-F238E27FC236}">
                <a16:creationId xmlns:a16="http://schemas.microsoft.com/office/drawing/2014/main" id="{62212149-5FC6-3248-E9CE-37B03CDCB377}"/>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13" name="TextBox 12">
            <a:extLst>
              <a:ext uri="{FF2B5EF4-FFF2-40B4-BE49-F238E27FC236}">
                <a16:creationId xmlns:a16="http://schemas.microsoft.com/office/drawing/2014/main" id="{20B5729F-50EA-80BC-36D4-BCA3740EB61A}"/>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4" name="Footer Placeholder 3">
            <a:extLst>
              <a:ext uri="{FF2B5EF4-FFF2-40B4-BE49-F238E27FC236}">
                <a16:creationId xmlns:a16="http://schemas.microsoft.com/office/drawing/2014/main" id="{858DF5F6-6E32-CC54-7802-257BA79E2DD6}"/>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Text Placeholder 7">
            <a:extLst>
              <a:ext uri="{FF2B5EF4-FFF2-40B4-BE49-F238E27FC236}">
                <a16:creationId xmlns:a16="http://schemas.microsoft.com/office/drawing/2014/main" id="{3AF1200A-FB13-E61B-026B-377C35A1BF8D}"/>
              </a:ext>
            </a:extLst>
          </p:cNvPr>
          <p:cNvSpPr>
            <a:spLocks noGrp="1"/>
          </p:cNvSpPr>
          <p:nvPr>
            <p:ph type="body" sz="quarter" idx="13"/>
          </p:nvPr>
        </p:nvSpPr>
        <p:spPr>
          <a:xfrm>
            <a:off x="6848859" y="621792"/>
            <a:ext cx="8670696"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71500"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227614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pattern dark - option 2">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AF0A59-82C2-6302-246E-6D5A41D6E4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7588" cy="9144000"/>
          </a:xfrm>
          <a:prstGeom prst="rect">
            <a:avLst/>
          </a:prstGeom>
        </p:spPr>
      </p:pic>
      <p:sp>
        <p:nvSpPr>
          <p:cNvPr id="5" name="Google Shape;77;p17">
            <a:extLst>
              <a:ext uri="{FF2B5EF4-FFF2-40B4-BE49-F238E27FC236}">
                <a16:creationId xmlns:a16="http://schemas.microsoft.com/office/drawing/2014/main" id="{ACB815D5-8C0A-221B-5FDC-E00BA28F62E3}"/>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8" name="Graphic 7">
            <a:extLst>
              <a:ext uri="{FF2B5EF4-FFF2-40B4-BE49-F238E27FC236}">
                <a16:creationId xmlns:a16="http://schemas.microsoft.com/office/drawing/2014/main" id="{079FEA90-171C-13E4-8F4C-61F397D391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14" name="Google Shape;287;p43">
            <a:extLst>
              <a:ext uri="{FF2B5EF4-FFF2-40B4-BE49-F238E27FC236}">
                <a16:creationId xmlns:a16="http://schemas.microsoft.com/office/drawing/2014/main" id="{AC04B68B-015F-CA03-00D0-84B92AEC94BB}"/>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15" name="TextBox 14">
            <a:extLst>
              <a:ext uri="{FF2B5EF4-FFF2-40B4-BE49-F238E27FC236}">
                <a16:creationId xmlns:a16="http://schemas.microsoft.com/office/drawing/2014/main" id="{C7810ED8-BDD5-D6D3-B105-F2492F6E5895}"/>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6" name="Footer Placeholder 3">
            <a:extLst>
              <a:ext uri="{FF2B5EF4-FFF2-40B4-BE49-F238E27FC236}">
                <a16:creationId xmlns:a16="http://schemas.microsoft.com/office/drawing/2014/main" id="{DCC96760-A14A-E0A0-9816-C6CDD594E2E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2" name="Text Placeholder 7">
            <a:extLst>
              <a:ext uri="{FF2B5EF4-FFF2-40B4-BE49-F238E27FC236}">
                <a16:creationId xmlns:a16="http://schemas.microsoft.com/office/drawing/2014/main" id="{C2558329-9E32-F057-4728-30786A7717FB}"/>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1296640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attern dark - option 3">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AF0A59-82C2-6302-246E-6D5A41D6E46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6257588" cy="9144000"/>
          </a:xfrm>
          <a:prstGeom prst="rect">
            <a:avLst/>
          </a:prstGeom>
        </p:spPr>
      </p:pic>
      <p:sp>
        <p:nvSpPr>
          <p:cNvPr id="5" name="Google Shape;77;p17">
            <a:extLst>
              <a:ext uri="{FF2B5EF4-FFF2-40B4-BE49-F238E27FC236}">
                <a16:creationId xmlns:a16="http://schemas.microsoft.com/office/drawing/2014/main" id="{ACB815D5-8C0A-221B-5FDC-E00BA28F62E3}"/>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8" name="Graphic 7">
            <a:extLst>
              <a:ext uri="{FF2B5EF4-FFF2-40B4-BE49-F238E27FC236}">
                <a16:creationId xmlns:a16="http://schemas.microsoft.com/office/drawing/2014/main" id="{079FEA90-171C-13E4-8F4C-61F397D391D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12" name="Google Shape;287;p43">
            <a:extLst>
              <a:ext uri="{FF2B5EF4-FFF2-40B4-BE49-F238E27FC236}">
                <a16:creationId xmlns:a16="http://schemas.microsoft.com/office/drawing/2014/main" id="{F22D45B0-73A6-5798-597E-E2620EFBE04A}"/>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13" name="TextBox 12">
            <a:extLst>
              <a:ext uri="{FF2B5EF4-FFF2-40B4-BE49-F238E27FC236}">
                <a16:creationId xmlns:a16="http://schemas.microsoft.com/office/drawing/2014/main" id="{A4DE2315-6D2A-4DD6-5A80-52B6ADA3EC93}"/>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4" name="Footer Placeholder 3">
            <a:extLst>
              <a:ext uri="{FF2B5EF4-FFF2-40B4-BE49-F238E27FC236}">
                <a16:creationId xmlns:a16="http://schemas.microsoft.com/office/drawing/2014/main" id="{B8F404C9-F712-C7AB-6CF6-B5AE21109377}"/>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4" name="Picture Placeholder 7">
            <a:extLst>
              <a:ext uri="{FF2B5EF4-FFF2-40B4-BE49-F238E27FC236}">
                <a16:creationId xmlns:a16="http://schemas.microsoft.com/office/drawing/2014/main" id="{C3D7E1A2-61C6-7F51-1CCB-56935EA4D4D7}"/>
              </a:ext>
            </a:extLst>
          </p:cNvPr>
          <p:cNvSpPr>
            <a:spLocks noGrp="1"/>
          </p:cNvSpPr>
          <p:nvPr>
            <p:ph type="pic" sz="quarter" idx="15" hasCustomPrompt="1"/>
          </p:nvPr>
        </p:nvSpPr>
        <p:spPr>
          <a:xfrm>
            <a:off x="8511540" y="603429"/>
            <a:ext cx="7130537" cy="7493979"/>
          </a:xfrm>
          <a:prstGeom prst="roundRect">
            <a:avLst>
              <a:gd name="adj" fmla="val 5042"/>
            </a:avLst>
          </a:prstGeom>
          <a:noFill/>
          <a:ln>
            <a:no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2" name="Text Placeholder 7">
            <a:extLst>
              <a:ext uri="{FF2B5EF4-FFF2-40B4-BE49-F238E27FC236}">
                <a16:creationId xmlns:a16="http://schemas.microsoft.com/office/drawing/2014/main" id="{CB5DC172-E023-5523-8984-186374B314D3}"/>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spcAft>
                <a:spcPts val="900"/>
              </a:spcAft>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974704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ustomer succes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D570EC5-8AA0-B3FE-951C-7B53E21ABDF2}"/>
              </a:ext>
            </a:extLst>
          </p:cNvPr>
          <p:cNvSpPr>
            <a:spLocks noGrp="1"/>
          </p:cNvSpPr>
          <p:nvPr>
            <p:ph type="ftr" sz="quarter" idx="10"/>
          </p:nvPr>
        </p:nvSpPr>
        <p:spPr/>
        <p:txBody>
          <a:bodyPr/>
          <a:lstStyle/>
          <a:p>
            <a:endParaRPr lang="en-US"/>
          </a:p>
        </p:txBody>
      </p:sp>
      <p:grpSp>
        <p:nvGrpSpPr>
          <p:cNvPr id="48" name="Group 47" hidden="1">
            <a:extLst>
              <a:ext uri="{FF2B5EF4-FFF2-40B4-BE49-F238E27FC236}">
                <a16:creationId xmlns:a16="http://schemas.microsoft.com/office/drawing/2014/main" id="{126D3528-8386-ED34-518C-44FF7A8A5976}"/>
              </a:ext>
            </a:extLst>
          </p:cNvPr>
          <p:cNvGrpSpPr/>
          <p:nvPr userDrawn="1"/>
        </p:nvGrpSpPr>
        <p:grpSpPr>
          <a:xfrm>
            <a:off x="846466" y="392874"/>
            <a:ext cx="14853530" cy="7144342"/>
            <a:chOff x="1072629" y="-2961775"/>
            <a:chExt cx="14853530" cy="7144342"/>
          </a:xfrm>
        </p:grpSpPr>
        <p:sp>
          <p:nvSpPr>
            <p:cNvPr id="61" name="Subtitle 4">
              <a:extLst>
                <a:ext uri="{FF2B5EF4-FFF2-40B4-BE49-F238E27FC236}">
                  <a16:creationId xmlns:a16="http://schemas.microsoft.com/office/drawing/2014/main" id="{CBD0FC3D-E544-363D-149E-CD8A16984C16}"/>
                </a:ext>
              </a:extLst>
            </p:cNvPr>
            <p:cNvSpPr txBox="1">
              <a:spLocks/>
            </p:cNvSpPr>
            <p:nvPr/>
          </p:nvSpPr>
          <p:spPr>
            <a:xfrm>
              <a:off x="1096473" y="1056674"/>
              <a:ext cx="4824000" cy="1671837"/>
            </a:xfrm>
            <a:prstGeom prst="rect">
              <a:avLst/>
            </a:prstGeom>
          </p:spPr>
          <p:txBody>
            <a:bodyPr lIns="0" tIns="0" rIns="0" bIns="0"/>
            <a:lstStyle>
              <a:lvl1pPr marL="0" indent="0" algn="l" defTabSz="1219110" rtl="0" eaLnBrk="1" latinLnBrk="0" hangingPunct="1">
                <a:lnSpc>
                  <a:spcPct val="110000"/>
                </a:lnSpc>
                <a:spcBef>
                  <a:spcPts val="600"/>
                </a:spcBef>
                <a:buFont typeface="Arial" panose="020B0604020202020204" pitchFamily="34" charset="0"/>
                <a:buNone/>
                <a:defRPr sz="2000" kern="1200">
                  <a:solidFill>
                    <a:schemeClr val="tx1"/>
                  </a:solidFill>
                  <a:latin typeface="+mn-lt"/>
                  <a:ea typeface="+mn-ea"/>
                  <a:cs typeface="+mn-cs"/>
                </a:defRPr>
              </a:lvl1pPr>
              <a:lvl2pPr marL="355600" indent="-342900" algn="l" defTabSz="1219110" rtl="0" eaLnBrk="1" latinLnBrk="0" hangingPunct="1">
                <a:lnSpc>
                  <a:spcPct val="110000"/>
                </a:lnSpc>
                <a:spcBef>
                  <a:spcPts val="900"/>
                </a:spcBef>
                <a:spcAft>
                  <a:spcPts val="0"/>
                </a:spcAft>
                <a:buFont typeface="Arial" panose="020B0604020202020204" pitchFamily="34" charset="0"/>
                <a:buChar char="•"/>
                <a:tabLst/>
                <a:defRPr sz="2000" kern="1200">
                  <a:solidFill>
                    <a:schemeClr val="tx1"/>
                  </a:solidFill>
                  <a:latin typeface="+mn-lt"/>
                  <a:ea typeface="+mn-ea"/>
                  <a:cs typeface="+mn-cs"/>
                </a:defRPr>
              </a:lvl2pPr>
              <a:lvl3pPr marL="646113" indent="-285750" algn="l" defTabSz="1219110" rtl="0" eaLnBrk="1" latinLnBrk="0" hangingPunct="1">
                <a:lnSpc>
                  <a:spcPct val="110000"/>
                </a:lnSpc>
                <a:spcBef>
                  <a:spcPts val="300"/>
                </a:spcBef>
                <a:buFont typeface="Arial" panose="020B0604020202020204" pitchFamily="34" charset="0"/>
                <a:buChar char="•"/>
                <a:tabLst/>
                <a:defRPr sz="1400"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buClrTx/>
              </a:pPr>
              <a:r>
                <a:rPr lang="en-MY" sz="1600"/>
                <a:t>Max 300 characters </a:t>
              </a:r>
              <a:r>
                <a:rPr lang="en-MY" sz="1600" err="1"/>
                <a:t>LoremTech</a:t>
              </a:r>
              <a:r>
                <a:rPr lang="en-MY" sz="1600"/>
                <a:t> Solutions is a leading innovator in the tech industry, dedicated to providing cutting-edge solutions to meet your needs. With a commitment to excellence and a passion for innovation, we pride ourselves on delivering high-quality products and services that exceed our</a:t>
              </a:r>
              <a:endParaRPr lang="en-US" sz="1600"/>
            </a:p>
          </p:txBody>
        </p:sp>
        <p:pic>
          <p:nvPicPr>
            <p:cNvPr id="50" name="Picture Placeholder 18">
              <a:extLst>
                <a:ext uri="{FF2B5EF4-FFF2-40B4-BE49-F238E27FC236}">
                  <a16:creationId xmlns:a16="http://schemas.microsoft.com/office/drawing/2014/main" id="{50B2D4EC-001F-1DD9-1D06-7569BFBADBB4}"/>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23137" b="-23137"/>
            <a:stretch/>
          </p:blipFill>
          <p:spPr>
            <a:xfrm>
              <a:off x="1098180" y="-1794187"/>
              <a:ext cx="3338758" cy="1865938"/>
            </a:xfrm>
            <a:prstGeom prst="rect">
              <a:avLst/>
            </a:prstGeom>
          </p:spPr>
        </p:pic>
        <p:sp>
          <p:nvSpPr>
            <p:cNvPr id="52" name="TextBox 51">
              <a:extLst>
                <a:ext uri="{FF2B5EF4-FFF2-40B4-BE49-F238E27FC236}">
                  <a16:creationId xmlns:a16="http://schemas.microsoft.com/office/drawing/2014/main" id="{98C5ADA4-51D5-8AD6-2389-1674BDD9C412}"/>
                </a:ext>
              </a:extLst>
            </p:cNvPr>
            <p:cNvSpPr txBox="1"/>
            <p:nvPr/>
          </p:nvSpPr>
          <p:spPr>
            <a:xfrm>
              <a:off x="1098180" y="2843226"/>
              <a:ext cx="3600744" cy="1339341"/>
            </a:xfrm>
            <a:prstGeom prst="rect">
              <a:avLst/>
            </a:prstGeom>
            <a:noFill/>
          </p:spPr>
          <p:txBody>
            <a:bodyPr wrap="square" lIns="0">
              <a:spAutoFit/>
            </a:bodyPr>
            <a:lstStyle/>
            <a:p>
              <a:pPr>
                <a:lnSpc>
                  <a:spcPct val="130000"/>
                </a:lnSpc>
              </a:pPr>
              <a:r>
                <a:rPr lang="en-US" sz="1600" b="1">
                  <a:solidFill>
                    <a:schemeClr val="tx1"/>
                  </a:solidFill>
                  <a:latin typeface="Arial" panose="020B0604020202020204" pitchFamily="34" charset="0"/>
                  <a:cs typeface="Arial" panose="020B0604020202020204" pitchFamily="34" charset="0"/>
                </a:rPr>
                <a:t>HQ: </a:t>
              </a:r>
              <a:r>
                <a:rPr lang="en-US" sz="1600">
                  <a:solidFill>
                    <a:schemeClr val="tx1"/>
                  </a:solidFill>
                  <a:latin typeface="Arial" panose="020B0604020202020204" pitchFamily="34" charset="0"/>
                  <a:ea typeface="Source Sans Pro" panose="020B0503030403020204" pitchFamily="34" charset="0"/>
                  <a:cs typeface="Arial" panose="020B0604020202020204" pitchFamily="34" charset="0"/>
                </a:rPr>
                <a:t>Lorem ipsum</a:t>
              </a:r>
              <a:br>
                <a:rPr lang="en-US" sz="1600">
                  <a:solidFill>
                    <a:schemeClr val="tx1"/>
                  </a:solidFill>
                  <a:latin typeface="Arial" panose="020B0604020202020204" pitchFamily="34" charset="0"/>
                  <a:cs typeface="Arial" panose="020B0604020202020204" pitchFamily="34" charset="0"/>
                </a:rPr>
              </a:br>
              <a:r>
                <a:rPr lang="en-US" sz="1600" b="1">
                  <a:solidFill>
                    <a:schemeClr val="tx1"/>
                  </a:solidFill>
                  <a:latin typeface="Arial" panose="020B0604020202020204" pitchFamily="34" charset="0"/>
                  <a:cs typeface="Arial" panose="020B0604020202020204" pitchFamily="34" charset="0"/>
                </a:rPr>
                <a:t>Operating budget: </a:t>
              </a:r>
              <a:r>
                <a:rPr lang="en-US" sz="1600">
                  <a:solidFill>
                    <a:schemeClr val="tx1"/>
                  </a:solidFill>
                  <a:latin typeface="Arial" panose="020B0604020202020204" pitchFamily="34" charset="0"/>
                  <a:cs typeface="Arial" panose="020B0604020202020204" pitchFamily="34" charset="0"/>
                </a:rPr>
                <a:t>Lorem ipsum</a:t>
              </a:r>
              <a:br>
                <a:rPr lang="en-US" sz="1600">
                  <a:solidFill>
                    <a:schemeClr val="tx1"/>
                  </a:solidFill>
                  <a:latin typeface="Arial" panose="020B0604020202020204" pitchFamily="34" charset="0"/>
                  <a:cs typeface="Arial" panose="020B0604020202020204" pitchFamily="34" charset="0"/>
                </a:rPr>
              </a:br>
              <a:r>
                <a:rPr lang="en-US" sz="1600" b="1">
                  <a:solidFill>
                    <a:schemeClr val="tx1"/>
                  </a:solidFill>
                  <a:latin typeface="Arial" panose="020B0604020202020204" pitchFamily="34" charset="0"/>
                  <a:cs typeface="Arial" panose="020B0604020202020204" pitchFamily="34" charset="0"/>
                </a:rPr>
                <a:t>Industry: </a:t>
              </a:r>
              <a:r>
                <a:rPr lang="en-US" sz="1600">
                  <a:solidFill>
                    <a:schemeClr val="tx1"/>
                  </a:solidFill>
                  <a:latin typeface="Arial" panose="020B0604020202020204" pitchFamily="34" charset="0"/>
                  <a:ea typeface="Source Sans Pro" panose="020B0503030403020204" pitchFamily="34" charset="0"/>
                  <a:cs typeface="Arial" panose="020B0604020202020204" pitchFamily="34" charset="0"/>
                </a:rPr>
                <a:t>Lorem ipsum</a:t>
              </a:r>
            </a:p>
            <a:p>
              <a:pPr>
                <a:lnSpc>
                  <a:spcPct val="130000"/>
                </a:lnSpc>
              </a:pPr>
              <a:r>
                <a:rPr lang="en-US" sz="1600" u="sng" kern="1200" spc="-27" err="1">
                  <a:solidFill>
                    <a:schemeClr val="accent1"/>
                  </a:solidFill>
                  <a:latin typeface="Arial" panose="020B0604020202020204" pitchFamily="34" charset="0"/>
                  <a:ea typeface="Source Sans Pro" panose="020B0503030403020204" pitchFamily="34" charset="0"/>
                  <a:cs typeface="Arial" panose="020B0604020202020204" pitchFamily="34" charset="0"/>
                </a:rPr>
                <a:t>www.ruizfoods.com</a:t>
              </a:r>
              <a:endParaRPr lang="en-US" sz="1600" u="sng" kern="1200" spc="-27">
                <a:solidFill>
                  <a:schemeClr val="accent1"/>
                </a:solidFill>
                <a:latin typeface="Arial" panose="020B0604020202020204" pitchFamily="34" charset="0"/>
                <a:ea typeface="Source Sans Pro" panose="020B0503030403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C0C0C6E-5F2F-7F8D-9B25-52E63EDCE370}"/>
                </a:ext>
              </a:extLst>
            </p:cNvPr>
            <p:cNvSpPr txBox="1"/>
            <p:nvPr/>
          </p:nvSpPr>
          <p:spPr>
            <a:xfrm>
              <a:off x="7219941" y="967301"/>
              <a:ext cx="2387522" cy="907941"/>
            </a:xfrm>
            <a:prstGeom prst="rect">
              <a:avLst/>
            </a:prstGeom>
            <a:noFill/>
          </p:spPr>
          <p:txBody>
            <a:bodyPr wrap="square" lIns="91440" tIns="45720" rIns="91440" bIns="45720" rtlCol="0" anchor="t">
              <a:spAutoFit/>
            </a:bodyPr>
            <a:lstStyle/>
            <a:p>
              <a:r>
                <a:rPr lang="en-US" sz="5300" b="1">
                  <a:solidFill>
                    <a:schemeClr val="accent4"/>
                  </a:solidFill>
                </a:rPr>
                <a:t>68k</a:t>
              </a:r>
            </a:p>
          </p:txBody>
        </p:sp>
        <p:sp>
          <p:nvSpPr>
            <p:cNvPr id="54" name="Subtitle 1">
              <a:extLst>
                <a:ext uri="{FF2B5EF4-FFF2-40B4-BE49-F238E27FC236}">
                  <a16:creationId xmlns:a16="http://schemas.microsoft.com/office/drawing/2014/main" id="{03860009-354E-4F50-0E1B-9D6A3234EBCB}"/>
                </a:ext>
              </a:extLst>
            </p:cNvPr>
            <p:cNvSpPr txBox="1">
              <a:spLocks/>
            </p:cNvSpPr>
            <p:nvPr/>
          </p:nvSpPr>
          <p:spPr>
            <a:xfrm>
              <a:off x="7301955" y="1924394"/>
              <a:ext cx="2338561" cy="1719444"/>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r>
                <a:rPr lang="en-MY"/>
                <a:t>100 characters max Lorem ipsum </a:t>
              </a:r>
              <a:r>
                <a:rPr lang="en-MY" err="1"/>
                <a:t>dolor</a:t>
              </a:r>
              <a:r>
                <a:rPr lang="en-MY"/>
                <a:t> sit </a:t>
              </a:r>
              <a:r>
                <a:rPr lang="en-MY" err="1"/>
                <a:t>amet</a:t>
              </a:r>
              <a:r>
                <a:rPr lang="en-MY"/>
                <a:t>, </a:t>
              </a:r>
              <a:r>
                <a:rPr lang="en-MY" err="1"/>
                <a:t>consectetur</a:t>
              </a:r>
              <a:r>
                <a:rPr lang="en-MY"/>
                <a:t> </a:t>
              </a:r>
              <a:r>
                <a:rPr lang="en-MY" err="1"/>
                <a:t>adipiscing</a:t>
              </a:r>
              <a:r>
                <a:rPr lang="en-MY"/>
                <a:t> </a:t>
              </a:r>
              <a:r>
                <a:rPr lang="en-MY" err="1"/>
                <a:t>elit</a:t>
              </a:r>
              <a:r>
                <a:rPr lang="en-MY"/>
                <a:t>. Maecenas </a:t>
              </a:r>
              <a:r>
                <a:rPr lang="en-MY" err="1"/>
                <a:t>efficitur</a:t>
              </a:r>
              <a:r>
                <a:rPr lang="en-MY"/>
                <a:t> </a:t>
              </a:r>
              <a:r>
                <a:rPr lang="en-MY" err="1"/>
                <a:t>consectetur</a:t>
              </a:r>
              <a:r>
                <a:rPr lang="en-MY"/>
                <a:t> </a:t>
              </a:r>
              <a:r>
                <a:rPr lang="en-MY" err="1"/>
                <a:t>feugiat</a:t>
              </a:r>
              <a:r>
                <a:rPr lang="en-MY"/>
                <a:t>. Vestibulum </a:t>
              </a:r>
              <a:r>
                <a:rPr lang="en-MY" err="1"/>
                <a:t>nec</a:t>
              </a:r>
              <a:r>
                <a:rPr lang="en-MY"/>
                <a:t> </a:t>
              </a:r>
              <a:r>
                <a:rPr lang="en-MY" err="1"/>
                <a:t>dapibus</a:t>
              </a:r>
              <a:r>
                <a:rPr lang="en-MY"/>
                <a:t> </a:t>
              </a:r>
              <a:r>
                <a:rPr lang="en-MY" err="1"/>
                <a:t>massa</a:t>
              </a:r>
              <a:r>
                <a:rPr lang="en-MY"/>
                <a:t>. Ut </a:t>
              </a:r>
              <a:r>
                <a:rPr lang="en-MY" err="1"/>
                <a:t>faucibus</a:t>
              </a:r>
              <a:r>
                <a:rPr lang="en-MY"/>
                <a:t> </a:t>
              </a:r>
              <a:r>
                <a:rPr lang="en-MY" err="1"/>
                <a:t>dolor</a:t>
              </a:r>
              <a:r>
                <a:rPr lang="en-MY"/>
                <a:t> </a:t>
              </a:r>
            </a:p>
          </p:txBody>
        </p:sp>
        <p:sp>
          <p:nvSpPr>
            <p:cNvPr id="55" name="TextBox 54">
              <a:extLst>
                <a:ext uri="{FF2B5EF4-FFF2-40B4-BE49-F238E27FC236}">
                  <a16:creationId xmlns:a16="http://schemas.microsoft.com/office/drawing/2014/main" id="{5C57EA87-61CD-F9D6-C7DA-6E74B793B2E4}"/>
                </a:ext>
              </a:extLst>
            </p:cNvPr>
            <p:cNvSpPr txBox="1"/>
            <p:nvPr/>
          </p:nvSpPr>
          <p:spPr>
            <a:xfrm>
              <a:off x="10358775" y="967301"/>
              <a:ext cx="2387522" cy="907941"/>
            </a:xfrm>
            <a:prstGeom prst="rect">
              <a:avLst/>
            </a:prstGeom>
            <a:noFill/>
          </p:spPr>
          <p:txBody>
            <a:bodyPr wrap="square" lIns="91440" tIns="45720" rIns="91440" bIns="45720" rtlCol="0" anchor="t">
              <a:spAutoFit/>
            </a:bodyPr>
            <a:lstStyle/>
            <a:p>
              <a:r>
                <a:rPr lang="en-US" sz="5300" b="1">
                  <a:solidFill>
                    <a:schemeClr val="accent4"/>
                  </a:solidFill>
                </a:rPr>
                <a:t>142</a:t>
              </a:r>
            </a:p>
          </p:txBody>
        </p:sp>
        <p:sp>
          <p:nvSpPr>
            <p:cNvPr id="56" name="Subtitle 1">
              <a:extLst>
                <a:ext uri="{FF2B5EF4-FFF2-40B4-BE49-F238E27FC236}">
                  <a16:creationId xmlns:a16="http://schemas.microsoft.com/office/drawing/2014/main" id="{6FB2AAF8-0DC2-C6F2-9E1A-250F6CE9933C}"/>
                </a:ext>
              </a:extLst>
            </p:cNvPr>
            <p:cNvSpPr txBox="1">
              <a:spLocks/>
            </p:cNvSpPr>
            <p:nvPr/>
          </p:nvSpPr>
          <p:spPr>
            <a:xfrm>
              <a:off x="10524867" y="1924394"/>
              <a:ext cx="2387522" cy="951733"/>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r>
                <a:rPr lang="en-MY"/>
                <a:t>100 characters max Lorem ipsum </a:t>
              </a:r>
              <a:r>
                <a:rPr lang="en-MY" err="1"/>
                <a:t>dolor</a:t>
              </a:r>
              <a:r>
                <a:rPr lang="en-MY"/>
                <a:t> sit </a:t>
              </a:r>
              <a:r>
                <a:rPr lang="en-MY" err="1"/>
                <a:t>amet</a:t>
              </a:r>
              <a:r>
                <a:rPr lang="en-MY"/>
                <a:t>, </a:t>
              </a:r>
              <a:r>
                <a:rPr lang="en-MY" err="1"/>
                <a:t>consectetur</a:t>
              </a:r>
              <a:r>
                <a:rPr lang="en-MY"/>
                <a:t> </a:t>
              </a:r>
              <a:r>
                <a:rPr lang="en-MY" err="1"/>
                <a:t>adipiscing</a:t>
              </a:r>
              <a:r>
                <a:rPr lang="en-MY"/>
                <a:t> </a:t>
              </a:r>
              <a:r>
                <a:rPr lang="en-MY" err="1"/>
                <a:t>elit</a:t>
              </a:r>
              <a:r>
                <a:rPr lang="en-MY"/>
                <a:t>. Maecenas </a:t>
              </a:r>
              <a:r>
                <a:rPr lang="en-MY" err="1"/>
                <a:t>efficitur</a:t>
              </a:r>
              <a:r>
                <a:rPr lang="en-MY"/>
                <a:t> </a:t>
              </a:r>
              <a:r>
                <a:rPr lang="en-MY" err="1"/>
                <a:t>consectetur</a:t>
              </a:r>
              <a:r>
                <a:rPr lang="en-MY"/>
                <a:t> </a:t>
              </a:r>
              <a:r>
                <a:rPr lang="en-MY" err="1"/>
                <a:t>feugiat</a:t>
              </a:r>
              <a:r>
                <a:rPr lang="en-MY"/>
                <a:t>. Vestibulum </a:t>
              </a:r>
              <a:r>
                <a:rPr lang="en-MY" err="1"/>
                <a:t>nec</a:t>
              </a:r>
              <a:r>
                <a:rPr lang="en-MY"/>
                <a:t> </a:t>
              </a:r>
              <a:r>
                <a:rPr lang="en-MY" err="1"/>
                <a:t>dapibus</a:t>
              </a:r>
              <a:r>
                <a:rPr lang="en-MY"/>
                <a:t> </a:t>
              </a:r>
              <a:r>
                <a:rPr lang="en-MY" err="1"/>
                <a:t>massa</a:t>
              </a:r>
              <a:r>
                <a:rPr lang="en-MY"/>
                <a:t>. Ut </a:t>
              </a:r>
              <a:r>
                <a:rPr lang="en-MY" err="1"/>
                <a:t>faucibus</a:t>
              </a:r>
              <a:r>
                <a:rPr lang="en-MY"/>
                <a:t> </a:t>
              </a:r>
              <a:r>
                <a:rPr lang="en-MY" err="1"/>
                <a:t>dolor</a:t>
              </a:r>
              <a:r>
                <a:rPr lang="en-MY"/>
                <a:t> </a:t>
              </a:r>
            </a:p>
          </p:txBody>
        </p:sp>
        <p:sp>
          <p:nvSpPr>
            <p:cNvPr id="57" name="TextBox 56">
              <a:extLst>
                <a:ext uri="{FF2B5EF4-FFF2-40B4-BE49-F238E27FC236}">
                  <a16:creationId xmlns:a16="http://schemas.microsoft.com/office/drawing/2014/main" id="{2A3E9F98-2D59-0D3D-A843-4CABED776342}"/>
                </a:ext>
              </a:extLst>
            </p:cNvPr>
            <p:cNvSpPr txBox="1"/>
            <p:nvPr/>
          </p:nvSpPr>
          <p:spPr>
            <a:xfrm>
              <a:off x="13419369" y="967301"/>
              <a:ext cx="2387522" cy="907941"/>
            </a:xfrm>
            <a:prstGeom prst="rect">
              <a:avLst/>
            </a:prstGeom>
            <a:noFill/>
          </p:spPr>
          <p:txBody>
            <a:bodyPr wrap="square" lIns="91440" tIns="45720" rIns="91440" bIns="45720" rtlCol="0" anchor="t">
              <a:spAutoFit/>
            </a:bodyPr>
            <a:lstStyle/>
            <a:p>
              <a:r>
                <a:rPr lang="en-US" sz="5300" b="1">
                  <a:solidFill>
                    <a:schemeClr val="accent4"/>
                  </a:solidFill>
                </a:rPr>
                <a:t>13k+</a:t>
              </a:r>
            </a:p>
          </p:txBody>
        </p:sp>
        <p:sp>
          <p:nvSpPr>
            <p:cNvPr id="58" name="Subtitle 1">
              <a:extLst>
                <a:ext uri="{FF2B5EF4-FFF2-40B4-BE49-F238E27FC236}">
                  <a16:creationId xmlns:a16="http://schemas.microsoft.com/office/drawing/2014/main" id="{65518217-14B1-EB8F-63B7-332AED3D03B7}"/>
                </a:ext>
              </a:extLst>
            </p:cNvPr>
            <p:cNvSpPr txBox="1">
              <a:spLocks/>
            </p:cNvSpPr>
            <p:nvPr/>
          </p:nvSpPr>
          <p:spPr>
            <a:xfrm>
              <a:off x="13538637" y="1924394"/>
              <a:ext cx="2387522" cy="2009913"/>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r>
                <a:rPr lang="en-MY"/>
                <a:t>100 characters max Lorem ipsum </a:t>
              </a:r>
              <a:r>
                <a:rPr lang="en-MY" err="1"/>
                <a:t>dolor</a:t>
              </a:r>
              <a:r>
                <a:rPr lang="en-MY"/>
                <a:t> sit </a:t>
              </a:r>
              <a:r>
                <a:rPr lang="en-MY" err="1"/>
                <a:t>amet</a:t>
              </a:r>
              <a:r>
                <a:rPr lang="en-MY"/>
                <a:t>, </a:t>
              </a:r>
              <a:r>
                <a:rPr lang="en-MY" err="1"/>
                <a:t>consectetur</a:t>
              </a:r>
              <a:r>
                <a:rPr lang="en-MY"/>
                <a:t> </a:t>
              </a:r>
              <a:r>
                <a:rPr lang="en-MY" err="1"/>
                <a:t>adipiscing</a:t>
              </a:r>
              <a:r>
                <a:rPr lang="en-MY"/>
                <a:t> </a:t>
              </a:r>
              <a:r>
                <a:rPr lang="en-MY" err="1"/>
                <a:t>elit</a:t>
              </a:r>
              <a:r>
                <a:rPr lang="en-MY"/>
                <a:t>. Maecenas </a:t>
              </a:r>
              <a:r>
                <a:rPr lang="en-MY" err="1"/>
                <a:t>efficitur</a:t>
              </a:r>
              <a:r>
                <a:rPr lang="en-MY"/>
                <a:t> </a:t>
              </a:r>
              <a:r>
                <a:rPr lang="en-MY" err="1"/>
                <a:t>consectetur</a:t>
              </a:r>
              <a:r>
                <a:rPr lang="en-MY"/>
                <a:t> </a:t>
              </a:r>
              <a:r>
                <a:rPr lang="en-MY" err="1"/>
                <a:t>feugiat</a:t>
              </a:r>
              <a:r>
                <a:rPr lang="en-MY"/>
                <a:t>. Vestibulum </a:t>
              </a:r>
              <a:r>
                <a:rPr lang="en-MY" err="1"/>
                <a:t>nec</a:t>
              </a:r>
              <a:r>
                <a:rPr lang="en-MY"/>
                <a:t> </a:t>
              </a:r>
              <a:r>
                <a:rPr lang="en-MY" err="1"/>
                <a:t>dapibus</a:t>
              </a:r>
              <a:r>
                <a:rPr lang="en-MY"/>
                <a:t> </a:t>
              </a:r>
              <a:r>
                <a:rPr lang="en-MY" err="1"/>
                <a:t>massa</a:t>
              </a:r>
              <a:r>
                <a:rPr lang="en-MY"/>
                <a:t>. Ut </a:t>
              </a:r>
              <a:r>
                <a:rPr lang="en-MY" err="1"/>
                <a:t>faucibus</a:t>
              </a:r>
              <a:r>
                <a:rPr lang="en-MY"/>
                <a:t> </a:t>
              </a:r>
              <a:r>
                <a:rPr lang="en-MY" err="1"/>
                <a:t>dolor</a:t>
              </a:r>
              <a:r>
                <a:rPr lang="en-MY"/>
                <a:t> </a:t>
              </a:r>
            </a:p>
          </p:txBody>
        </p:sp>
        <p:cxnSp>
          <p:nvCxnSpPr>
            <p:cNvPr id="59" name="Straight Connector 58">
              <a:extLst>
                <a:ext uri="{FF2B5EF4-FFF2-40B4-BE49-F238E27FC236}">
                  <a16:creationId xmlns:a16="http://schemas.microsoft.com/office/drawing/2014/main" id="{20534B52-2A82-3D38-E685-AF72DA3C713D}"/>
                </a:ext>
              </a:extLst>
            </p:cNvPr>
            <p:cNvCxnSpPr>
              <a:cxnSpLocks/>
            </p:cNvCxnSpPr>
            <p:nvPr/>
          </p:nvCxnSpPr>
          <p:spPr>
            <a:xfrm>
              <a:off x="9958387" y="581107"/>
              <a:ext cx="0" cy="312236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0" name="Title 3">
              <a:extLst>
                <a:ext uri="{FF2B5EF4-FFF2-40B4-BE49-F238E27FC236}">
                  <a16:creationId xmlns:a16="http://schemas.microsoft.com/office/drawing/2014/main" id="{D9B2D013-003B-1B11-CAE3-1D6F0DB21E6A}"/>
                </a:ext>
              </a:extLst>
            </p:cNvPr>
            <p:cNvSpPr txBox="1">
              <a:spLocks/>
            </p:cNvSpPr>
            <p:nvPr/>
          </p:nvSpPr>
          <p:spPr>
            <a:xfrm>
              <a:off x="1096473" y="-2452800"/>
              <a:ext cx="3981600" cy="737999"/>
            </a:xfrm>
            <a:prstGeom prst="rect">
              <a:avLst/>
            </a:prstGeom>
            <a:noFill/>
            <a:ln>
              <a:noFill/>
            </a:ln>
          </p:spPr>
          <p:txBody>
            <a:bodyPr spcFirstLastPara="1" vert="horz" wrap="square" lIns="0" tIns="0" rIns="0" bIns="0" rtlCol="0" anchor="t" anchorCtr="0">
              <a:noAutofit/>
            </a:bodyPr>
            <a:lstStyle>
              <a:lvl1pPr lvl="0" algn="l" defTabSz="1219110" rtl="0" eaLnBrk="1" latinLnBrk="0" hangingPunct="1">
                <a:lnSpc>
                  <a:spcPct val="100000"/>
                </a:lnSpc>
                <a:spcBef>
                  <a:spcPts val="0"/>
                </a:spcBef>
                <a:spcAft>
                  <a:spcPts val="0"/>
                </a:spcAft>
                <a:buClr>
                  <a:schemeClr val="lt1"/>
                </a:buClr>
                <a:buSzPts val="2800"/>
                <a:buNone/>
                <a:defRPr lang="en-US" sz="4267"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pPr>
                <a:buFontTx/>
              </a:pPr>
              <a:r>
                <a:rPr lang="en-US" sz="3200"/>
                <a:t>Customer success:</a:t>
              </a:r>
            </a:p>
          </p:txBody>
        </p:sp>
        <p:sp>
          <p:nvSpPr>
            <p:cNvPr id="62" name="Text Placeholder 86">
              <a:extLst>
                <a:ext uri="{FF2B5EF4-FFF2-40B4-BE49-F238E27FC236}">
                  <a16:creationId xmlns:a16="http://schemas.microsoft.com/office/drawing/2014/main" id="{108325B4-0B6F-9D5D-22F2-49D3E455CF84}"/>
                </a:ext>
              </a:extLst>
            </p:cNvPr>
            <p:cNvSpPr txBox="1">
              <a:spLocks/>
            </p:cNvSpPr>
            <p:nvPr/>
          </p:nvSpPr>
          <p:spPr>
            <a:xfrm>
              <a:off x="7301955" y="636360"/>
              <a:ext cx="1501858" cy="399487"/>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67" b="1">
                  <a:latin typeface="Arial" panose="020B0604020202020204" pitchFamily="34" charset="0"/>
                  <a:cs typeface="Arial" panose="020B0604020202020204" pitchFamily="34" charset="0"/>
                </a:rPr>
                <a:t>Challenge</a:t>
              </a:r>
            </a:p>
          </p:txBody>
        </p:sp>
        <p:sp>
          <p:nvSpPr>
            <p:cNvPr id="63" name="Text Placeholder 87">
              <a:extLst>
                <a:ext uri="{FF2B5EF4-FFF2-40B4-BE49-F238E27FC236}">
                  <a16:creationId xmlns:a16="http://schemas.microsoft.com/office/drawing/2014/main" id="{C447B145-A008-F566-5990-EFC3577B6119}"/>
                </a:ext>
              </a:extLst>
            </p:cNvPr>
            <p:cNvSpPr txBox="1">
              <a:spLocks/>
            </p:cNvSpPr>
            <p:nvPr/>
          </p:nvSpPr>
          <p:spPr>
            <a:xfrm>
              <a:off x="10524867" y="636360"/>
              <a:ext cx="1705192" cy="399487"/>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67" b="1">
                  <a:latin typeface="Arial" panose="020B0604020202020204" pitchFamily="34" charset="0"/>
                  <a:cs typeface="Arial" panose="020B0604020202020204" pitchFamily="34" charset="0"/>
                </a:rPr>
                <a:t>Infor Solution</a:t>
              </a:r>
            </a:p>
          </p:txBody>
        </p:sp>
        <p:sp>
          <p:nvSpPr>
            <p:cNvPr id="64" name="Quote">
              <a:extLst>
                <a:ext uri="{FF2B5EF4-FFF2-40B4-BE49-F238E27FC236}">
                  <a16:creationId xmlns:a16="http://schemas.microsoft.com/office/drawing/2014/main" id="{77C3BDC9-3CF2-8F73-8704-0DB232DE87E2}"/>
                </a:ext>
              </a:extLst>
            </p:cNvPr>
            <p:cNvSpPr txBox="1"/>
            <p:nvPr/>
          </p:nvSpPr>
          <p:spPr>
            <a:xfrm>
              <a:off x="7162050" y="-2961775"/>
              <a:ext cx="693672" cy="1124219"/>
            </a:xfrm>
            <a:prstGeom prst="rect">
              <a:avLst/>
            </a:prstGeom>
            <a:noFill/>
            <a:effectLst/>
          </p:spPr>
          <p:txBody>
            <a:bodyPr wrap="square" lIns="0" tIns="0" rIns="0" bIns="0" rtlCol="0">
              <a:spAutoFit/>
            </a:bodyPr>
            <a:lstStyle>
              <a:defPPr>
                <a:defRPr lang="en-US"/>
              </a:defPPr>
              <a:lvl1pPr>
                <a:lnSpc>
                  <a:spcPct val="110000"/>
                </a:lnSpc>
                <a:spcBef>
                  <a:spcPts val="1400"/>
                </a:spcBef>
                <a:defRPr sz="1600" b="1" spc="-40">
                  <a:solidFill>
                    <a:schemeClr val="bg1"/>
                  </a:solidFill>
                  <a:effectLst>
                    <a:outerShdw blurRad="25400" dist="12700" dir="5400000" algn="t" rotWithShape="0">
                      <a:prstClr val="black">
                        <a:alpha val="40000"/>
                      </a:prstClr>
                    </a:outerShdw>
                  </a:effectLst>
                  <a:latin typeface="Arial" panose="020B0604020202020204" pitchFamily="34" charset="0"/>
                  <a:ea typeface="Source Sans Pro Light" panose="020B0403030403020204" pitchFamily="34" charset="0"/>
                </a:defRPr>
              </a:lvl1pPr>
            </a:lstStyle>
            <a:p>
              <a:pPr defTabSz="609555">
                <a:buClrTx/>
                <a:tabLst>
                  <a:tab pos="1134449" algn="l"/>
                </a:tabLst>
                <a:defRPr/>
              </a:pPr>
              <a:r>
                <a:rPr lang="en-US" sz="7200" b="0" kern="1200" spc="0">
                  <a:solidFill>
                    <a:schemeClr val="tx1"/>
                  </a:solidFill>
                  <a:effectLst/>
                  <a:cs typeface="Arial" panose="020B0604020202020204" pitchFamily="34" charset="0"/>
                </a:rPr>
                <a:t>“</a:t>
              </a:r>
            </a:p>
          </p:txBody>
        </p:sp>
        <p:sp>
          <p:nvSpPr>
            <p:cNvPr id="65" name="Quote">
              <a:extLst>
                <a:ext uri="{FF2B5EF4-FFF2-40B4-BE49-F238E27FC236}">
                  <a16:creationId xmlns:a16="http://schemas.microsoft.com/office/drawing/2014/main" id="{778E92CF-B64A-44F8-48AE-FA5B011AA273}"/>
                </a:ext>
              </a:extLst>
            </p:cNvPr>
            <p:cNvSpPr txBox="1"/>
            <p:nvPr/>
          </p:nvSpPr>
          <p:spPr>
            <a:xfrm>
              <a:off x="7522610" y="-2655870"/>
              <a:ext cx="4184504" cy="1416285"/>
            </a:xfrm>
            <a:prstGeom prst="rect">
              <a:avLst/>
            </a:prstGeom>
            <a:noFill/>
            <a:effectLst/>
          </p:spPr>
          <p:txBody>
            <a:bodyPr wrap="square" lIns="0" tIns="0" rIns="0" bIns="0" rtlCol="0">
              <a:spAutoFit/>
            </a:bodyPr>
            <a:lstStyle>
              <a:defPPr>
                <a:defRPr lang="en-US"/>
              </a:defPPr>
              <a:lvl1pPr>
                <a:lnSpc>
                  <a:spcPct val="110000"/>
                </a:lnSpc>
                <a:spcBef>
                  <a:spcPts val="1400"/>
                </a:spcBef>
                <a:defRPr sz="1600" b="1" spc="-40">
                  <a:solidFill>
                    <a:schemeClr val="bg1"/>
                  </a:solidFill>
                  <a:effectLst>
                    <a:outerShdw blurRad="25400" dist="12700" dir="5400000" algn="t" rotWithShape="0">
                      <a:prstClr val="black">
                        <a:alpha val="40000"/>
                      </a:prstClr>
                    </a:outerShdw>
                  </a:effectLst>
                  <a:latin typeface="Arial" panose="020B0604020202020204" pitchFamily="34" charset="0"/>
                  <a:ea typeface="Source Sans Pro Light" panose="020B0403030403020204" pitchFamily="34" charset="0"/>
                </a:defRPr>
              </a:lvl1pPr>
            </a:lstStyle>
            <a:p>
              <a:pPr defTabSz="609555">
                <a:buClrTx/>
                <a:tabLst>
                  <a:tab pos="1134449" algn="l"/>
                </a:tabLst>
                <a:defRPr/>
              </a:pPr>
              <a:r>
                <a:rPr lang="en-US" sz="2133" b="0" kern="1200" spc="0">
                  <a:solidFill>
                    <a:schemeClr val="tx1"/>
                  </a:solidFill>
                  <a:effectLst/>
                  <a:cs typeface="Arial" panose="020B0604020202020204" pitchFamily="34" charset="0"/>
                </a:rPr>
                <a:t>Lorem ipsum dolor sit </a:t>
              </a:r>
              <a:r>
                <a:rPr lang="en-US" sz="2133" b="0" kern="1200" spc="0" err="1">
                  <a:solidFill>
                    <a:schemeClr val="tx1"/>
                  </a:solidFill>
                  <a:effectLst/>
                  <a:cs typeface="Arial" panose="020B0604020202020204" pitchFamily="34" charset="0"/>
                </a:rPr>
                <a:t>amet</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consectetur</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adipiscing</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elit</a:t>
              </a:r>
              <a:r>
                <a:rPr lang="en-US" sz="2133" b="0" kern="1200" spc="0">
                  <a:solidFill>
                    <a:schemeClr val="tx1"/>
                  </a:solidFill>
                  <a:effectLst/>
                  <a:cs typeface="Arial" panose="020B0604020202020204" pitchFamily="34" charset="0"/>
                </a:rPr>
                <a:t>, sed do </a:t>
              </a:r>
              <a:r>
                <a:rPr lang="en-US" sz="2133" b="0" kern="1200" spc="0" err="1">
                  <a:solidFill>
                    <a:schemeClr val="tx1"/>
                  </a:solidFill>
                  <a:effectLst/>
                  <a:cs typeface="Arial" panose="020B0604020202020204" pitchFamily="34" charset="0"/>
                </a:rPr>
                <a:t>eiusmod</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tempor</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incididunt</a:t>
              </a:r>
              <a:r>
                <a:rPr lang="en-US" sz="2133" b="0" kern="1200" spc="0">
                  <a:solidFill>
                    <a:schemeClr val="tx1"/>
                  </a:solidFill>
                  <a:effectLst/>
                  <a:cs typeface="Arial" panose="020B0604020202020204" pitchFamily="34" charset="0"/>
                </a:rPr>
                <a:t> </a:t>
              </a:r>
              <a:r>
                <a:rPr lang="en-US" sz="2133" b="0" kern="1200" spc="0" err="1">
                  <a:solidFill>
                    <a:schemeClr val="tx1"/>
                  </a:solidFill>
                  <a:effectLst/>
                  <a:cs typeface="Arial" panose="020B0604020202020204" pitchFamily="34" charset="0"/>
                </a:rPr>
                <a:t>ut</a:t>
              </a:r>
              <a:r>
                <a:rPr lang="en-US" sz="2133" b="0" kern="1200" spc="0">
                  <a:solidFill>
                    <a:schemeClr val="tx1"/>
                  </a:solidFill>
                  <a:effectLst/>
                  <a:cs typeface="Arial" panose="020B0604020202020204" pitchFamily="34" charset="0"/>
                </a:rPr>
                <a:t> labore et dolore magna </a:t>
              </a:r>
              <a:r>
                <a:rPr lang="en-US" sz="2133" b="0" kern="1200" spc="0" err="1">
                  <a:solidFill>
                    <a:schemeClr val="tx1"/>
                  </a:solidFill>
                  <a:effectLst/>
                  <a:cs typeface="Arial" panose="020B0604020202020204" pitchFamily="34" charset="0"/>
                </a:rPr>
                <a:t>aliqua</a:t>
              </a:r>
              <a:r>
                <a:rPr lang="en-US" sz="2133" b="0" kern="1200" spc="0">
                  <a:solidFill>
                    <a:schemeClr val="tx1"/>
                  </a:solidFill>
                  <a:effectLst/>
                  <a:cs typeface="Arial" panose="020B0604020202020204" pitchFamily="34" charset="0"/>
                </a:rPr>
                <a:t>. </a:t>
              </a:r>
            </a:p>
          </p:txBody>
        </p:sp>
        <p:sp>
          <p:nvSpPr>
            <p:cNvPr id="66" name="Quote">
              <a:extLst>
                <a:ext uri="{FF2B5EF4-FFF2-40B4-BE49-F238E27FC236}">
                  <a16:creationId xmlns:a16="http://schemas.microsoft.com/office/drawing/2014/main" id="{9B094EFD-F94C-C716-9A6D-16A291E80B92}"/>
                </a:ext>
              </a:extLst>
            </p:cNvPr>
            <p:cNvSpPr txBox="1"/>
            <p:nvPr/>
          </p:nvSpPr>
          <p:spPr>
            <a:xfrm>
              <a:off x="11231749" y="-1792347"/>
              <a:ext cx="672874" cy="1124219"/>
            </a:xfrm>
            <a:prstGeom prst="rect">
              <a:avLst/>
            </a:prstGeom>
            <a:noFill/>
            <a:effectLst/>
          </p:spPr>
          <p:txBody>
            <a:bodyPr wrap="square" lIns="0" tIns="0" rIns="0" bIns="0" rtlCol="0">
              <a:spAutoFit/>
            </a:bodyPr>
            <a:lstStyle>
              <a:defPPr>
                <a:defRPr lang="en-US"/>
              </a:defPPr>
              <a:lvl1pPr>
                <a:lnSpc>
                  <a:spcPct val="110000"/>
                </a:lnSpc>
                <a:spcBef>
                  <a:spcPts val="1400"/>
                </a:spcBef>
                <a:defRPr sz="1600" b="1" spc="-40">
                  <a:solidFill>
                    <a:schemeClr val="bg1"/>
                  </a:solidFill>
                  <a:effectLst>
                    <a:outerShdw blurRad="25400" dist="12700" dir="5400000" algn="t" rotWithShape="0">
                      <a:prstClr val="black">
                        <a:alpha val="40000"/>
                      </a:prstClr>
                    </a:outerShdw>
                  </a:effectLst>
                  <a:latin typeface="Arial" panose="020B0604020202020204" pitchFamily="34" charset="0"/>
                  <a:ea typeface="Source Sans Pro Light" panose="020B0403030403020204" pitchFamily="34" charset="0"/>
                </a:defRPr>
              </a:lvl1pPr>
            </a:lstStyle>
            <a:p>
              <a:pPr defTabSz="609555">
                <a:buClrTx/>
                <a:tabLst>
                  <a:tab pos="1134449" algn="l"/>
                </a:tabLst>
                <a:defRPr/>
              </a:pPr>
              <a:r>
                <a:rPr lang="en-US" sz="7200" b="0" kern="1200" spc="0">
                  <a:solidFill>
                    <a:schemeClr val="tx1"/>
                  </a:solidFill>
                  <a:effectLst/>
                  <a:cs typeface="Arial" panose="020B0604020202020204" pitchFamily="34" charset="0"/>
                </a:rPr>
                <a:t>”</a:t>
              </a:r>
            </a:p>
          </p:txBody>
        </p:sp>
        <p:sp>
          <p:nvSpPr>
            <p:cNvPr id="67" name="Citation">
              <a:extLst>
                <a:ext uri="{FF2B5EF4-FFF2-40B4-BE49-F238E27FC236}">
                  <a16:creationId xmlns:a16="http://schemas.microsoft.com/office/drawing/2014/main" id="{984D31A7-F401-4807-226D-94C81D3C668B}"/>
                </a:ext>
              </a:extLst>
            </p:cNvPr>
            <p:cNvSpPr txBox="1"/>
            <p:nvPr/>
          </p:nvSpPr>
          <p:spPr>
            <a:xfrm>
              <a:off x="7522609" y="-1068278"/>
              <a:ext cx="3678062" cy="437359"/>
            </a:xfrm>
            <a:prstGeom prst="rect">
              <a:avLst/>
            </a:prstGeom>
            <a:noFill/>
            <a:effectLst/>
          </p:spPr>
          <p:txBody>
            <a:bodyPr wrap="square" lIns="0" tIns="0" rIns="0" bIns="0" rtlCol="0" anchor="t">
              <a:noAutofit/>
            </a:bodyPr>
            <a:lstStyle/>
            <a:p>
              <a:pPr defTabSz="609555">
                <a:buClrTx/>
                <a:defRPr/>
              </a:pPr>
              <a:r>
                <a:rPr lang="en-US" sz="1400" b="1" kern="1200">
                  <a:solidFill>
                    <a:schemeClr val="tx1"/>
                  </a:solidFill>
                  <a:latin typeface="Arial" panose="020B0604020202020204" pitchFamily="34" charset="0"/>
                  <a:ea typeface="Source Sans Pro" panose="020B0503030403020204" pitchFamily="34" charset="0"/>
                  <a:cs typeface="Arial" panose="020B0604020202020204" pitchFamily="34" charset="0"/>
                </a:rPr>
                <a:t>Greg Spadaro</a:t>
              </a:r>
            </a:p>
            <a:p>
              <a:pPr defTabSz="609555">
                <a:spcBef>
                  <a:spcPts val="533"/>
                </a:spcBef>
                <a:buClrTx/>
                <a:defRPr/>
              </a:pPr>
              <a:r>
                <a:rPr lang="en-US" sz="1067" kern="1200">
                  <a:solidFill>
                    <a:schemeClr val="tx1"/>
                  </a:solidFill>
                  <a:latin typeface="Arial" panose="020B0604020202020204" pitchFamily="34" charset="0"/>
                  <a:ea typeface="Source Sans Pro" panose="020B0503030403020204" pitchFamily="34" charset="0"/>
                  <a:cs typeface="Arial" panose="020B0604020202020204" pitchFamily="34" charset="0"/>
                </a:rPr>
                <a:t>Senior Director New Business Systems ​Piper Aircraft​</a:t>
              </a:r>
            </a:p>
          </p:txBody>
        </p:sp>
        <p:sp>
          <p:nvSpPr>
            <p:cNvPr id="68" name="Text Placeholder 86">
              <a:extLst>
                <a:ext uri="{FF2B5EF4-FFF2-40B4-BE49-F238E27FC236}">
                  <a16:creationId xmlns:a16="http://schemas.microsoft.com/office/drawing/2014/main" id="{55CF3A0B-D8EA-8579-8007-ED592BF01089}"/>
                </a:ext>
              </a:extLst>
            </p:cNvPr>
            <p:cNvSpPr txBox="1">
              <a:spLocks/>
            </p:cNvSpPr>
            <p:nvPr/>
          </p:nvSpPr>
          <p:spPr>
            <a:xfrm>
              <a:off x="1072629" y="688382"/>
              <a:ext cx="3435588" cy="399487"/>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67" b="1">
                  <a:solidFill>
                    <a:srgbClr val="FF0000"/>
                  </a:solidFill>
                  <a:latin typeface="Arial" panose="020B0604020202020204" pitchFamily="34" charset="0"/>
                  <a:cs typeface="Arial" panose="020B0604020202020204" pitchFamily="34" charset="0"/>
                </a:rPr>
                <a:t>Overview</a:t>
              </a:r>
            </a:p>
          </p:txBody>
        </p:sp>
        <p:sp>
          <p:nvSpPr>
            <p:cNvPr id="69" name="Text Placeholder 87">
              <a:extLst>
                <a:ext uri="{FF2B5EF4-FFF2-40B4-BE49-F238E27FC236}">
                  <a16:creationId xmlns:a16="http://schemas.microsoft.com/office/drawing/2014/main" id="{FA1AF522-1223-9AE0-77FE-55549C0FCA7A}"/>
                </a:ext>
              </a:extLst>
            </p:cNvPr>
            <p:cNvSpPr txBox="1">
              <a:spLocks/>
            </p:cNvSpPr>
            <p:nvPr/>
          </p:nvSpPr>
          <p:spPr>
            <a:xfrm>
              <a:off x="13538637" y="625798"/>
              <a:ext cx="1705192" cy="399487"/>
            </a:xfrm>
            <a:prstGeom prst="rect">
              <a:avLst/>
            </a:prstGeom>
          </p:spPr>
          <p:txBody>
            <a:bodyPr lIns="0" tIns="0" rIns="0" bIns="0"/>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Tx/>
                <a:buNone/>
              </a:pPr>
              <a:r>
                <a:rPr lang="en-US" sz="1867" b="1">
                  <a:latin typeface="Arial" panose="020B0604020202020204" pitchFamily="34" charset="0"/>
                  <a:cs typeface="Arial" panose="020B0604020202020204" pitchFamily="34" charset="0"/>
                </a:rPr>
                <a:t>Outcome</a:t>
              </a:r>
            </a:p>
          </p:txBody>
        </p:sp>
        <p:cxnSp>
          <p:nvCxnSpPr>
            <p:cNvPr id="70" name="Straight Connector 69">
              <a:extLst>
                <a:ext uri="{FF2B5EF4-FFF2-40B4-BE49-F238E27FC236}">
                  <a16:creationId xmlns:a16="http://schemas.microsoft.com/office/drawing/2014/main" id="{2AC0F86C-9B6E-8981-D7FB-0A6284FCEA73}"/>
                </a:ext>
              </a:extLst>
            </p:cNvPr>
            <p:cNvCxnSpPr>
              <a:cxnSpLocks/>
            </p:cNvCxnSpPr>
            <p:nvPr/>
          </p:nvCxnSpPr>
          <p:spPr>
            <a:xfrm>
              <a:off x="13073362" y="570491"/>
              <a:ext cx="0" cy="3122365"/>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71" name="Picture Placeholder 7">
            <a:extLst>
              <a:ext uri="{FF2B5EF4-FFF2-40B4-BE49-F238E27FC236}">
                <a16:creationId xmlns:a16="http://schemas.microsoft.com/office/drawing/2014/main" id="{443FB654-FEF9-9160-0DD0-F12B6B6507BE}"/>
              </a:ext>
            </a:extLst>
          </p:cNvPr>
          <p:cNvSpPr>
            <a:spLocks noGrp="1"/>
          </p:cNvSpPr>
          <p:nvPr>
            <p:ph type="pic" sz="quarter" idx="15" hasCustomPrompt="1"/>
          </p:nvPr>
        </p:nvSpPr>
        <p:spPr>
          <a:xfrm>
            <a:off x="283464" y="301752"/>
            <a:ext cx="5907024" cy="8513064"/>
          </a:xfrm>
          <a:prstGeom prst="roundRect">
            <a:avLst>
              <a:gd name="adj" fmla="val 5042"/>
            </a:avLst>
          </a:prstGeom>
          <a:noFill/>
          <a:ln>
            <a:noFill/>
            <a:prstDash val="dash"/>
          </a:ln>
          <a:effectLst/>
        </p:spPr>
        <p:txBody>
          <a:bodyPr wrap="none" lIns="0" tIns="0" rIns="0" bIns="1097280" anchor="b"/>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72" name="Picture Placeholder 7">
            <a:extLst>
              <a:ext uri="{FF2B5EF4-FFF2-40B4-BE49-F238E27FC236}">
                <a16:creationId xmlns:a16="http://schemas.microsoft.com/office/drawing/2014/main" id="{C2137CA7-8EBB-DFD0-C0B5-FD11578194DB}"/>
              </a:ext>
            </a:extLst>
          </p:cNvPr>
          <p:cNvSpPr>
            <a:spLocks noGrp="1"/>
          </p:cNvSpPr>
          <p:nvPr>
            <p:ph type="pic" sz="quarter" idx="16" hasCustomPrompt="1"/>
          </p:nvPr>
        </p:nvSpPr>
        <p:spPr>
          <a:xfrm>
            <a:off x="12847320" y="502920"/>
            <a:ext cx="2532888" cy="2322576"/>
          </a:xfrm>
          <a:prstGeom prst="roundRect">
            <a:avLst>
              <a:gd name="adj" fmla="val 16981"/>
            </a:avLst>
          </a:prstGeom>
          <a:noFill/>
          <a:ln>
            <a:noFill/>
            <a:prstDash val="dash"/>
          </a:ln>
          <a:effectLst/>
        </p:spPr>
        <p:txBody>
          <a:bodyPr lIns="0" tIns="0" rIns="0" bIns="0" anchor="ctr"/>
          <a:lstStyle>
            <a:lvl1pPr marL="0" indent="0" algn="ctr">
              <a:buNone/>
              <a:defRPr sz="2000">
                <a:solidFill>
                  <a:schemeClr val="tx1"/>
                </a:solidFill>
                <a:latin typeface="Arial" panose="020B0604020202020204" pitchFamily="34" charset="0"/>
                <a:cs typeface="Arial" panose="020B0604020202020204" pitchFamily="34" charset="0"/>
              </a:defRPr>
            </a:lvl1pPr>
          </a:lstStyle>
          <a:p>
            <a:r>
              <a:rPr lang="en-US"/>
              <a:t>Click icon to insert profile image</a:t>
            </a:r>
          </a:p>
        </p:txBody>
      </p:sp>
      <p:sp>
        <p:nvSpPr>
          <p:cNvPr id="75" name="Text Placeholder 7">
            <a:extLst>
              <a:ext uri="{FF2B5EF4-FFF2-40B4-BE49-F238E27FC236}">
                <a16:creationId xmlns:a16="http://schemas.microsoft.com/office/drawing/2014/main" id="{DEB57E6F-80E3-0186-7498-07E82B4CB3D2}"/>
              </a:ext>
            </a:extLst>
          </p:cNvPr>
          <p:cNvSpPr>
            <a:spLocks noGrp="1"/>
          </p:cNvSpPr>
          <p:nvPr>
            <p:ph type="body" sz="quarter" idx="17"/>
          </p:nvPr>
        </p:nvSpPr>
        <p:spPr>
          <a:xfrm>
            <a:off x="877824" y="3911725"/>
            <a:ext cx="4597842" cy="2882693"/>
          </a:xfrm>
          <a:prstGeom prst="rect">
            <a:avLst/>
          </a:prstGeom>
        </p:spPr>
        <p:txBody>
          <a:bodyPr lIns="0" tIns="0" rIns="0" bIns="0"/>
          <a:lstStyle>
            <a:lvl1pPr marL="0" indent="0">
              <a:lnSpc>
                <a:spcPct val="110000"/>
              </a:lnSpc>
              <a:spcBef>
                <a:spcPts val="900"/>
              </a:spcBef>
              <a:spcAft>
                <a:spcPts val="900"/>
              </a:spcAft>
              <a:buNone/>
              <a:defRPr sz="1600"/>
            </a:lvl1pPr>
            <a:lvl2pPr marL="274320" indent="-274320">
              <a:lnSpc>
                <a:spcPct val="110000"/>
              </a:lnSpc>
              <a:spcBef>
                <a:spcPts val="900"/>
              </a:spcBef>
              <a:spcAft>
                <a:spcPts val="0"/>
              </a:spcAft>
              <a:buFont typeface="Arial" panose="020B0604020202020204" pitchFamily="34" charset="0"/>
              <a:buChar char="•"/>
              <a:tabLst/>
              <a:defRPr sz="1600"/>
            </a:lvl2pPr>
            <a:lvl3pPr marL="508000" indent="-228600">
              <a:lnSpc>
                <a:spcPct val="110000"/>
              </a:lnSpc>
              <a:spcBef>
                <a:spcPts val="300"/>
              </a:spcBef>
              <a:buFont typeface="Arial" panose="020B0604020202020204" pitchFamily="34" charset="0"/>
              <a:buChar char="•"/>
              <a:tabLst/>
              <a:defRPr sz="1100"/>
            </a:lvl3pPr>
          </a:lstStyle>
          <a:p>
            <a:pPr lvl="0"/>
            <a:r>
              <a:rPr lang="en-US"/>
              <a:t>Click to edit Master text styles</a:t>
            </a:r>
          </a:p>
          <a:p>
            <a:pPr lvl="1"/>
            <a:r>
              <a:rPr lang="en-US"/>
              <a:t>Second level</a:t>
            </a:r>
          </a:p>
          <a:p>
            <a:pPr lvl="2"/>
            <a:r>
              <a:rPr lang="en-US"/>
              <a:t>Third level</a:t>
            </a:r>
          </a:p>
        </p:txBody>
      </p:sp>
      <p:sp>
        <p:nvSpPr>
          <p:cNvPr id="76" name="Text Placeholder 7">
            <a:extLst>
              <a:ext uri="{FF2B5EF4-FFF2-40B4-BE49-F238E27FC236}">
                <a16:creationId xmlns:a16="http://schemas.microsoft.com/office/drawing/2014/main" id="{A0548C73-538E-4C64-4BBD-E8C322C21CD5}"/>
              </a:ext>
            </a:extLst>
          </p:cNvPr>
          <p:cNvSpPr>
            <a:spLocks noGrp="1"/>
          </p:cNvSpPr>
          <p:nvPr>
            <p:ph type="body" sz="quarter" idx="18" hasCustomPrompt="1"/>
          </p:nvPr>
        </p:nvSpPr>
        <p:spPr>
          <a:xfrm>
            <a:off x="7077456" y="3911725"/>
            <a:ext cx="3931920" cy="312330"/>
          </a:xfrm>
          <a:prstGeom prst="rect">
            <a:avLst/>
          </a:prstGeom>
        </p:spPr>
        <p:txBody>
          <a:bodyPr lIns="0" tIns="0" rIns="0" bIns="0" anchor="ctr">
            <a:noAutofit/>
          </a:bodyPr>
          <a:lstStyle>
            <a:lvl1pPr marL="0" indent="0">
              <a:lnSpc>
                <a:spcPct val="110000"/>
              </a:lnSpc>
              <a:spcBef>
                <a:spcPts val="600"/>
              </a:spcBef>
              <a:buNone/>
              <a:defRPr sz="1800" b="1"/>
            </a:lvl1pPr>
            <a:lvl2pPr marL="355600" indent="-342900">
              <a:lnSpc>
                <a:spcPct val="110000"/>
              </a:lnSpc>
              <a:spcBef>
                <a:spcPts val="900"/>
              </a:spcBef>
              <a:spcAft>
                <a:spcPts val="0"/>
              </a:spcAft>
              <a:buFont typeface="Arial" panose="020B0604020202020204" pitchFamily="34" charset="0"/>
              <a:buChar char="•"/>
              <a:tabLst/>
              <a:defRPr sz="2000"/>
            </a:lvl2pPr>
            <a:lvl3pPr marL="646113" indent="-285750">
              <a:lnSpc>
                <a:spcPct val="110000"/>
              </a:lnSpc>
              <a:spcBef>
                <a:spcPts val="300"/>
              </a:spcBef>
              <a:buFont typeface="Arial" panose="020B0604020202020204" pitchFamily="34" charset="0"/>
              <a:buChar char="•"/>
              <a:tabLst/>
              <a:defRPr sz="1400"/>
            </a:lvl3pPr>
          </a:lstStyle>
          <a:p>
            <a:pPr lvl="0"/>
            <a:r>
              <a:rPr lang="en-GB"/>
              <a:t>Business challenges</a:t>
            </a:r>
          </a:p>
        </p:txBody>
      </p:sp>
      <p:sp>
        <p:nvSpPr>
          <p:cNvPr id="77" name="Text Placeholder 7">
            <a:extLst>
              <a:ext uri="{FF2B5EF4-FFF2-40B4-BE49-F238E27FC236}">
                <a16:creationId xmlns:a16="http://schemas.microsoft.com/office/drawing/2014/main" id="{B0FBA594-0777-FD9F-A3A3-FBC118D810D8}"/>
              </a:ext>
            </a:extLst>
          </p:cNvPr>
          <p:cNvSpPr>
            <a:spLocks noGrp="1"/>
          </p:cNvSpPr>
          <p:nvPr>
            <p:ph type="body" sz="quarter" idx="19"/>
          </p:nvPr>
        </p:nvSpPr>
        <p:spPr>
          <a:xfrm>
            <a:off x="7077456" y="4382571"/>
            <a:ext cx="3931920" cy="2411847"/>
          </a:xfrm>
          <a:prstGeom prst="rect">
            <a:avLst/>
          </a:prstGeom>
        </p:spPr>
        <p:txBody>
          <a:bodyPr lIns="0" tIns="0" rIns="0" bIns="0"/>
          <a:lstStyle>
            <a:lvl1pPr marL="0" indent="0">
              <a:lnSpc>
                <a:spcPct val="110000"/>
              </a:lnSpc>
              <a:spcBef>
                <a:spcPts val="900"/>
              </a:spcBef>
              <a:spcAft>
                <a:spcPts val="900"/>
              </a:spcAft>
              <a:buNone/>
              <a:defRPr sz="1400"/>
            </a:lvl1pPr>
            <a:lvl2pPr marL="274320" indent="-274320">
              <a:lnSpc>
                <a:spcPct val="110000"/>
              </a:lnSpc>
              <a:spcBef>
                <a:spcPts val="900"/>
              </a:spcBef>
              <a:spcAft>
                <a:spcPts val="0"/>
              </a:spcAft>
              <a:buFont typeface="Arial" panose="020B0604020202020204" pitchFamily="34" charset="0"/>
              <a:buChar char="•"/>
              <a:tabLst/>
              <a:defRPr sz="1400"/>
            </a:lvl2pPr>
            <a:lvl3pPr marL="508000" indent="-228600">
              <a:lnSpc>
                <a:spcPct val="110000"/>
              </a:lnSpc>
              <a:spcBef>
                <a:spcPts val="300"/>
              </a:spcBef>
              <a:buFont typeface="Arial" panose="020B0604020202020204" pitchFamily="34" charset="0"/>
              <a:buChar char="•"/>
              <a:tabLst/>
              <a:defRPr sz="1050"/>
            </a:lvl3pPr>
          </a:lstStyle>
          <a:p>
            <a:pPr lvl="0"/>
            <a:r>
              <a:rPr lang="en-US"/>
              <a:t>Click to edit Master text styles</a:t>
            </a:r>
          </a:p>
          <a:p>
            <a:pPr lvl="1"/>
            <a:r>
              <a:rPr lang="en-US"/>
              <a:t>Second level</a:t>
            </a:r>
          </a:p>
          <a:p>
            <a:pPr lvl="2"/>
            <a:r>
              <a:rPr lang="en-US"/>
              <a:t>Third level</a:t>
            </a:r>
          </a:p>
        </p:txBody>
      </p:sp>
      <p:sp>
        <p:nvSpPr>
          <p:cNvPr id="6" name="Text Placeholder 7">
            <a:extLst>
              <a:ext uri="{FF2B5EF4-FFF2-40B4-BE49-F238E27FC236}">
                <a16:creationId xmlns:a16="http://schemas.microsoft.com/office/drawing/2014/main" id="{3BC97433-0C8E-4F7C-7ED5-AB917EEB9372}"/>
              </a:ext>
            </a:extLst>
          </p:cNvPr>
          <p:cNvSpPr>
            <a:spLocks noGrp="1"/>
          </p:cNvSpPr>
          <p:nvPr>
            <p:ph type="body" sz="quarter" idx="22" hasCustomPrompt="1"/>
          </p:nvPr>
        </p:nvSpPr>
        <p:spPr>
          <a:xfrm>
            <a:off x="11433485" y="3911725"/>
            <a:ext cx="3931920" cy="312330"/>
          </a:xfrm>
          <a:prstGeom prst="rect">
            <a:avLst/>
          </a:prstGeom>
        </p:spPr>
        <p:txBody>
          <a:bodyPr lIns="0" tIns="0" rIns="0" bIns="0" anchor="ctr">
            <a:noAutofit/>
          </a:bodyPr>
          <a:lstStyle>
            <a:lvl1pPr marL="0" indent="0">
              <a:lnSpc>
                <a:spcPct val="110000"/>
              </a:lnSpc>
              <a:spcBef>
                <a:spcPts val="600"/>
              </a:spcBef>
              <a:buNone/>
              <a:defRPr sz="1800" b="1"/>
            </a:lvl1pPr>
            <a:lvl2pPr marL="355600" indent="-342900">
              <a:lnSpc>
                <a:spcPct val="110000"/>
              </a:lnSpc>
              <a:spcBef>
                <a:spcPts val="900"/>
              </a:spcBef>
              <a:spcAft>
                <a:spcPts val="0"/>
              </a:spcAft>
              <a:buFont typeface="Arial" panose="020B0604020202020204" pitchFamily="34" charset="0"/>
              <a:buChar char="•"/>
              <a:tabLst/>
              <a:defRPr sz="2000"/>
            </a:lvl2pPr>
            <a:lvl3pPr marL="646113" indent="-285750">
              <a:lnSpc>
                <a:spcPct val="110000"/>
              </a:lnSpc>
              <a:spcBef>
                <a:spcPts val="300"/>
              </a:spcBef>
              <a:buFont typeface="Arial" panose="020B0604020202020204" pitchFamily="34" charset="0"/>
              <a:buChar char="•"/>
              <a:tabLst/>
              <a:defRPr sz="1400"/>
            </a:lvl3pPr>
          </a:lstStyle>
          <a:p>
            <a:pPr lvl="0"/>
            <a:r>
              <a:rPr lang="en-GB"/>
              <a:t>Outcomes</a:t>
            </a:r>
          </a:p>
        </p:txBody>
      </p:sp>
      <p:sp>
        <p:nvSpPr>
          <p:cNvPr id="7" name="Text Placeholder 7">
            <a:extLst>
              <a:ext uri="{FF2B5EF4-FFF2-40B4-BE49-F238E27FC236}">
                <a16:creationId xmlns:a16="http://schemas.microsoft.com/office/drawing/2014/main" id="{87A5D838-4408-00DA-995B-9539E3A7A64C}"/>
              </a:ext>
            </a:extLst>
          </p:cNvPr>
          <p:cNvSpPr>
            <a:spLocks noGrp="1"/>
          </p:cNvSpPr>
          <p:nvPr>
            <p:ph type="body" sz="quarter" idx="23"/>
          </p:nvPr>
        </p:nvSpPr>
        <p:spPr>
          <a:xfrm>
            <a:off x="11433485" y="4382571"/>
            <a:ext cx="3931920" cy="2411847"/>
          </a:xfrm>
          <a:prstGeom prst="rect">
            <a:avLst/>
          </a:prstGeom>
        </p:spPr>
        <p:txBody>
          <a:bodyPr lIns="0" tIns="0" rIns="0" bIns="0"/>
          <a:lstStyle>
            <a:lvl1pPr marL="0" indent="0">
              <a:lnSpc>
                <a:spcPct val="110000"/>
              </a:lnSpc>
              <a:spcBef>
                <a:spcPts val="900"/>
              </a:spcBef>
              <a:spcAft>
                <a:spcPts val="900"/>
              </a:spcAft>
              <a:buNone/>
              <a:defRPr sz="1400"/>
            </a:lvl1pPr>
            <a:lvl2pPr marL="274320" indent="-274320">
              <a:lnSpc>
                <a:spcPct val="110000"/>
              </a:lnSpc>
              <a:spcBef>
                <a:spcPts val="900"/>
              </a:spcBef>
              <a:spcAft>
                <a:spcPts val="0"/>
              </a:spcAft>
              <a:buFont typeface="Arial" panose="020B0604020202020204" pitchFamily="34" charset="0"/>
              <a:buChar char="•"/>
              <a:tabLst/>
              <a:defRPr sz="1400"/>
            </a:lvl2pPr>
            <a:lvl3pPr marL="508000" indent="-228600">
              <a:lnSpc>
                <a:spcPct val="110000"/>
              </a:lnSpc>
              <a:spcBef>
                <a:spcPts val="300"/>
              </a:spcBef>
              <a:buFont typeface="Arial" panose="020B0604020202020204" pitchFamily="34" charset="0"/>
              <a:buChar char="•"/>
              <a:tabLst/>
              <a:defRPr sz="1050"/>
            </a:lvl3pPr>
          </a:lstStyle>
          <a:p>
            <a:pPr lvl="0"/>
            <a:r>
              <a:rPr lang="en-US"/>
              <a:t>Click to edit Master text styles</a:t>
            </a:r>
          </a:p>
          <a:p>
            <a:pPr lvl="1"/>
            <a:r>
              <a:rPr lang="en-US"/>
              <a:t>Second level</a:t>
            </a:r>
          </a:p>
          <a:p>
            <a:pPr lvl="2"/>
            <a:r>
              <a:rPr lang="en-US"/>
              <a:t>Third level</a:t>
            </a:r>
          </a:p>
        </p:txBody>
      </p:sp>
      <p:sp>
        <p:nvSpPr>
          <p:cNvPr id="8" name="Text Placeholder 7">
            <a:extLst>
              <a:ext uri="{FF2B5EF4-FFF2-40B4-BE49-F238E27FC236}">
                <a16:creationId xmlns:a16="http://schemas.microsoft.com/office/drawing/2014/main" id="{50DEE683-0662-273F-3C87-2BF5FFCDFCD0}"/>
              </a:ext>
            </a:extLst>
          </p:cNvPr>
          <p:cNvSpPr>
            <a:spLocks noGrp="1"/>
          </p:cNvSpPr>
          <p:nvPr>
            <p:ph type="body" sz="quarter" idx="24" hasCustomPrompt="1"/>
          </p:nvPr>
        </p:nvSpPr>
        <p:spPr>
          <a:xfrm>
            <a:off x="7077456" y="694944"/>
            <a:ext cx="4298036" cy="1704128"/>
          </a:xfrm>
          <a:prstGeom prst="rect">
            <a:avLst/>
          </a:prstGeom>
        </p:spPr>
        <p:txBody>
          <a:bodyPr lIns="0" tIns="0" rIns="0" bIns="0"/>
          <a:lstStyle>
            <a:lvl1pPr marL="0" indent="0">
              <a:lnSpc>
                <a:spcPct val="110000"/>
              </a:lnSpc>
              <a:spcBef>
                <a:spcPts val="600"/>
              </a:spcBef>
              <a:buNone/>
              <a:defRPr sz="2200"/>
            </a:lvl1pPr>
            <a:lvl2pPr marL="12700" indent="0">
              <a:lnSpc>
                <a:spcPct val="110000"/>
              </a:lnSpc>
              <a:spcBef>
                <a:spcPts val="1800"/>
              </a:spcBef>
              <a:spcAft>
                <a:spcPts val="0"/>
              </a:spcAft>
              <a:buFont typeface="Arial" panose="020B0604020202020204" pitchFamily="34" charset="0"/>
              <a:buNone/>
              <a:tabLst/>
              <a:defRPr sz="1400" b="1"/>
            </a:lvl2pPr>
            <a:lvl3pPr marL="19050" indent="0">
              <a:lnSpc>
                <a:spcPct val="110000"/>
              </a:lnSpc>
              <a:spcBef>
                <a:spcPts val="300"/>
              </a:spcBef>
              <a:buFont typeface="Arial" panose="020B0604020202020204" pitchFamily="34" charset="0"/>
              <a:buNone/>
              <a:tabLst/>
              <a:defRPr sz="1200"/>
            </a:lvl3pPr>
          </a:lstStyle>
          <a:p>
            <a:pPr lvl="0"/>
            <a:r>
              <a:rPr lang="en-GB"/>
              <a:t>Click to add quote</a:t>
            </a:r>
          </a:p>
          <a:p>
            <a:pPr lvl="1"/>
            <a:r>
              <a:rPr lang="en-GB"/>
              <a:t>Second level</a:t>
            </a:r>
          </a:p>
          <a:p>
            <a:pPr lvl="2"/>
            <a:r>
              <a:rPr lang="en-GB"/>
              <a:t>Third level</a:t>
            </a:r>
          </a:p>
        </p:txBody>
      </p:sp>
      <p:sp>
        <p:nvSpPr>
          <p:cNvPr id="2" name="Title 1">
            <a:extLst>
              <a:ext uri="{FF2B5EF4-FFF2-40B4-BE49-F238E27FC236}">
                <a16:creationId xmlns:a16="http://schemas.microsoft.com/office/drawing/2014/main" id="{112FADFF-2CEB-131D-6408-2F242C4BF6CD}"/>
              </a:ext>
            </a:extLst>
          </p:cNvPr>
          <p:cNvSpPr>
            <a:spLocks noGrp="1"/>
          </p:cNvSpPr>
          <p:nvPr>
            <p:ph type="title" hasCustomPrompt="1"/>
          </p:nvPr>
        </p:nvSpPr>
        <p:spPr>
          <a:xfrm>
            <a:off x="877824" y="696083"/>
            <a:ext cx="4597842" cy="983999"/>
          </a:xfrm>
        </p:spPr>
        <p:txBody>
          <a:bodyPr anchor="ctr"/>
          <a:lstStyle>
            <a:lvl1pPr>
              <a:defRPr sz="3200"/>
            </a:lvl1pPr>
          </a:lstStyle>
          <a:p>
            <a:r>
              <a:rPr lang="en-US"/>
              <a:t>Customer success:</a:t>
            </a:r>
          </a:p>
        </p:txBody>
      </p:sp>
      <p:sp>
        <p:nvSpPr>
          <p:cNvPr id="10" name="Google Shape;287;p43">
            <a:extLst>
              <a:ext uri="{FF2B5EF4-FFF2-40B4-BE49-F238E27FC236}">
                <a16:creationId xmlns:a16="http://schemas.microsoft.com/office/drawing/2014/main" id="{C094901A-13A4-95D3-D9A8-AD7F0FEFE965}"/>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11" name="TextBox 10">
            <a:extLst>
              <a:ext uri="{FF2B5EF4-FFF2-40B4-BE49-F238E27FC236}">
                <a16:creationId xmlns:a16="http://schemas.microsoft.com/office/drawing/2014/main" id="{973916AA-12F2-253F-ABC0-3CD7EB98D9E7}"/>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9" name="Picture Placeholder 8">
            <a:extLst>
              <a:ext uri="{FF2B5EF4-FFF2-40B4-BE49-F238E27FC236}">
                <a16:creationId xmlns:a16="http://schemas.microsoft.com/office/drawing/2014/main" id="{7E757149-D842-8DEF-14A6-37842D83E88F}"/>
              </a:ext>
            </a:extLst>
          </p:cNvPr>
          <p:cNvSpPr>
            <a:spLocks noGrp="1"/>
          </p:cNvSpPr>
          <p:nvPr>
            <p:ph type="pic" sz="quarter" idx="25" hasCustomPrompt="1"/>
          </p:nvPr>
        </p:nvSpPr>
        <p:spPr>
          <a:xfrm>
            <a:off x="877824" y="1749040"/>
            <a:ext cx="4597842" cy="1814217"/>
          </a:xfrm>
          <a:prstGeom prst="rect">
            <a:avLst/>
          </a:prstGeom>
          <a:ln w="12700">
            <a:solidFill>
              <a:schemeClr val="tx1"/>
            </a:solidFill>
            <a:prstDash val="sysDot"/>
            <a:miter lim="800000"/>
          </a:ln>
        </p:spPr>
        <p:txBody>
          <a:bodyPr anchor="ctr"/>
          <a:lstStyle>
            <a:lvl1pPr marL="0" indent="0" algn="ctr">
              <a:buNone/>
              <a:defRPr sz="1600"/>
            </a:lvl1pPr>
          </a:lstStyle>
          <a:p>
            <a:r>
              <a:rPr lang="en-US"/>
              <a:t>Place logo here</a:t>
            </a:r>
          </a:p>
        </p:txBody>
      </p:sp>
    </p:spTree>
    <p:extLst>
      <p:ext uri="{BB962C8B-B14F-4D97-AF65-F5344CB8AC3E}">
        <p14:creationId xmlns:p14="http://schemas.microsoft.com/office/powerpoint/2010/main" val="154578374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Layout light - option 1">
    <p:spTree>
      <p:nvGrpSpPr>
        <p:cNvPr id="1" name=""/>
        <p:cNvGrpSpPr/>
        <p:nvPr/>
      </p:nvGrpSpPr>
      <p:grpSpPr>
        <a:xfrm>
          <a:off x="0" y="0"/>
          <a:ext cx="0" cy="0"/>
          <a:chOff x="0" y="0"/>
          <a:chExt cx="0" cy="0"/>
        </a:xfrm>
      </p:grpSpPr>
      <p:sp>
        <p:nvSpPr>
          <p:cNvPr id="2" name="Content Placeholder 8">
            <a:extLst>
              <a:ext uri="{FF2B5EF4-FFF2-40B4-BE49-F238E27FC236}">
                <a16:creationId xmlns:a16="http://schemas.microsoft.com/office/drawing/2014/main" id="{61C8B4DF-4F85-02A7-20AF-A9A9D0A5502F}"/>
              </a:ext>
            </a:extLst>
          </p:cNvPr>
          <p:cNvSpPr>
            <a:spLocks noGrp="1"/>
          </p:cNvSpPr>
          <p:nvPr>
            <p:ph sz="quarter" idx="10"/>
          </p:nvPr>
        </p:nvSpPr>
        <p:spPr>
          <a:xfrm>
            <a:off x="5422392" y="621792"/>
            <a:ext cx="9865831" cy="7330131"/>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tabLst/>
              <a:defRPr sz="1600"/>
            </a:lvl3pPr>
          </a:lstStyle>
          <a:p>
            <a:pPr lvl="0"/>
            <a:r>
              <a:rPr lang="en-US"/>
              <a:t>Click to edit Master text styles</a:t>
            </a:r>
          </a:p>
          <a:p>
            <a:pPr lvl="1"/>
            <a:r>
              <a:rPr lang="en-US"/>
              <a:t>Second level</a:t>
            </a:r>
          </a:p>
          <a:p>
            <a:pPr lvl="2"/>
            <a:r>
              <a:rPr lang="en-US"/>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697"/>
            <a:ext cx="4251707" cy="733013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3" name="Footer Placeholder 3">
            <a:extLst>
              <a:ext uri="{FF2B5EF4-FFF2-40B4-BE49-F238E27FC236}">
                <a16:creationId xmlns:a16="http://schemas.microsoft.com/office/drawing/2014/main" id="{E3707F11-20FF-6BF6-4B80-CB000107A4BD}"/>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11359667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Layout light - option 2">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697"/>
            <a:ext cx="4251707" cy="144700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5" name="Text Placeholder 7">
            <a:extLst>
              <a:ext uri="{FF2B5EF4-FFF2-40B4-BE49-F238E27FC236}">
                <a16:creationId xmlns:a16="http://schemas.microsoft.com/office/drawing/2014/main" id="{BB3773FC-4D76-A3BC-34A0-F4542C9CE96F}"/>
              </a:ext>
            </a:extLst>
          </p:cNvPr>
          <p:cNvSpPr>
            <a:spLocks noGrp="1"/>
          </p:cNvSpPr>
          <p:nvPr>
            <p:ph type="body" sz="quarter" idx="13"/>
          </p:nvPr>
        </p:nvSpPr>
        <p:spPr>
          <a:xfrm>
            <a:off x="777240" y="2524539"/>
            <a:ext cx="4251707" cy="5429288"/>
          </a:xfrm>
          <a:prstGeom prst="rect">
            <a:avLst/>
          </a:prstGeom>
        </p:spPr>
        <p:txBody>
          <a:bodyPr lIns="0" tIns="0" rIns="0" bIns="0"/>
          <a:lstStyle>
            <a:lvl1pPr marL="0" indent="0">
              <a:lnSpc>
                <a:spcPct val="110000"/>
              </a:lnSpc>
              <a:spcBef>
                <a:spcPts val="900"/>
              </a:spcBef>
              <a:spcAft>
                <a:spcPts val="900"/>
              </a:spcAft>
              <a:buNone/>
              <a:defRPr sz="2400"/>
            </a:lvl1pPr>
            <a:lvl2pPr marL="320040" indent="-320040">
              <a:lnSpc>
                <a:spcPct val="110000"/>
              </a:lnSpc>
              <a:spcBef>
                <a:spcPts val="900"/>
              </a:spcBef>
              <a:spcAft>
                <a:spcPts val="0"/>
              </a:spcAft>
              <a:buFont typeface="Arial" panose="020B0604020202020204" pitchFamily="34" charset="0"/>
              <a:buChar char="•"/>
              <a:tabLst/>
              <a:defRPr sz="2400"/>
            </a:lvl2pPr>
            <a:lvl3pPr marL="566928" indent="-237744">
              <a:lnSpc>
                <a:spcPct val="110000"/>
              </a:lnSpc>
              <a:spcBef>
                <a:spcPts val="300"/>
              </a:spcBef>
              <a:buFont typeface="Arial" panose="020B0604020202020204" pitchFamily="34" charset="0"/>
              <a:buChar char="•"/>
              <a:tabLst/>
              <a:defRPr sz="1600"/>
            </a:lvl3pPr>
          </a:lstStyle>
          <a:p>
            <a:pPr lvl="0"/>
            <a:r>
              <a:rPr lang="en-US"/>
              <a:t>Click to edit Master text styles</a:t>
            </a:r>
          </a:p>
          <a:p>
            <a:pPr lvl="1"/>
            <a:r>
              <a:rPr lang="en-US"/>
              <a:t>Second level</a:t>
            </a:r>
          </a:p>
          <a:p>
            <a:pPr lvl="2"/>
            <a:r>
              <a:rPr lang="en-US"/>
              <a:t>Third level</a:t>
            </a:r>
          </a:p>
        </p:txBody>
      </p:sp>
      <p:sp>
        <p:nvSpPr>
          <p:cNvPr id="6" name="Content Placeholder 8">
            <a:extLst>
              <a:ext uri="{FF2B5EF4-FFF2-40B4-BE49-F238E27FC236}">
                <a16:creationId xmlns:a16="http://schemas.microsoft.com/office/drawing/2014/main" id="{63D4AFAD-FEF7-2034-EF2C-F92BB1216292}"/>
              </a:ext>
            </a:extLst>
          </p:cNvPr>
          <p:cNvSpPr>
            <a:spLocks noGrp="1"/>
          </p:cNvSpPr>
          <p:nvPr>
            <p:ph sz="quarter" idx="10"/>
          </p:nvPr>
        </p:nvSpPr>
        <p:spPr>
          <a:xfrm>
            <a:off x="5422392" y="621792"/>
            <a:ext cx="9865831" cy="7330131"/>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tabLst/>
              <a:defRPr sz="1600"/>
            </a:lvl3pPr>
          </a:lstStyle>
          <a:p>
            <a:pPr lvl="0"/>
            <a:r>
              <a:rPr lang="en-US"/>
              <a:t>Click to edit Master text styles</a:t>
            </a:r>
          </a:p>
          <a:p>
            <a:pPr lvl="1"/>
            <a:r>
              <a:rPr lang="en-US"/>
              <a:t>Second level</a:t>
            </a:r>
          </a:p>
          <a:p>
            <a:pPr lvl="2"/>
            <a:r>
              <a:rPr lang="en-US"/>
              <a:t>Third level</a:t>
            </a:r>
          </a:p>
        </p:txBody>
      </p:sp>
      <p:sp>
        <p:nvSpPr>
          <p:cNvPr id="2" name="Footer Placeholder 3">
            <a:extLst>
              <a:ext uri="{FF2B5EF4-FFF2-40B4-BE49-F238E27FC236}">
                <a16:creationId xmlns:a16="http://schemas.microsoft.com/office/drawing/2014/main" id="{AC89AFD1-6017-5F36-41AC-41846BF8641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36170200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Layout light - 2 columns">
    <p:spTree>
      <p:nvGrpSpPr>
        <p:cNvPr id="1" name=""/>
        <p:cNvGrpSpPr/>
        <p:nvPr/>
      </p:nvGrpSpPr>
      <p:grpSpPr>
        <a:xfrm>
          <a:off x="0" y="0"/>
          <a:ext cx="0" cy="0"/>
          <a:chOff x="0" y="0"/>
          <a:chExt cx="0" cy="0"/>
        </a:xfrm>
      </p:grpSpPr>
      <p:sp>
        <p:nvSpPr>
          <p:cNvPr id="2" name="Content Placeholder 8">
            <a:extLst>
              <a:ext uri="{FF2B5EF4-FFF2-40B4-BE49-F238E27FC236}">
                <a16:creationId xmlns:a16="http://schemas.microsoft.com/office/drawing/2014/main" id="{BDEE0AE7-7694-E113-56F1-3A3B09CDA3FB}"/>
              </a:ext>
            </a:extLst>
          </p:cNvPr>
          <p:cNvSpPr>
            <a:spLocks noGrp="1"/>
          </p:cNvSpPr>
          <p:nvPr>
            <p:ph sz="quarter" idx="11"/>
          </p:nvPr>
        </p:nvSpPr>
        <p:spPr>
          <a:xfrm>
            <a:off x="777240" y="2266240"/>
            <a:ext cx="7105757"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738" indent="-236538">
              <a:lnSpc>
                <a:spcPct val="110000"/>
              </a:lnSpc>
              <a:spcBef>
                <a:spcPts val="300"/>
              </a:spcBef>
              <a:buClrTx/>
              <a:tabLst/>
              <a:defRPr sz="1600"/>
            </a:lvl3pPr>
          </a:lstStyle>
          <a:p>
            <a:pPr lvl="0"/>
            <a:r>
              <a:rPr lang="en-US"/>
              <a:t>Click to edit Master text styles</a:t>
            </a:r>
          </a:p>
          <a:p>
            <a:pPr lvl="1"/>
            <a:r>
              <a:rPr lang="en-US"/>
              <a:t>Second level</a:t>
            </a:r>
          </a:p>
          <a:p>
            <a:pPr lvl="2"/>
            <a:r>
              <a:rPr lang="en-US"/>
              <a:t>Third level</a:t>
            </a:r>
          </a:p>
        </p:txBody>
      </p:sp>
      <p:sp>
        <p:nvSpPr>
          <p:cNvPr id="5" name="Content Placeholder 8">
            <a:extLst>
              <a:ext uri="{FF2B5EF4-FFF2-40B4-BE49-F238E27FC236}">
                <a16:creationId xmlns:a16="http://schemas.microsoft.com/office/drawing/2014/main" id="{53F64A16-5943-7320-9D0E-0C1D479AA4F6}"/>
              </a:ext>
            </a:extLst>
          </p:cNvPr>
          <p:cNvSpPr>
            <a:spLocks noGrp="1"/>
          </p:cNvSpPr>
          <p:nvPr>
            <p:ph sz="quarter" idx="12"/>
          </p:nvPr>
        </p:nvSpPr>
        <p:spPr>
          <a:xfrm>
            <a:off x="8229600" y="2266240"/>
            <a:ext cx="7105757"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tabLst/>
              <a:defRPr sz="1600"/>
            </a:lvl3pPr>
          </a:lstStyle>
          <a:p>
            <a:pPr lvl="0"/>
            <a:r>
              <a:rPr lang="en-US"/>
              <a:t>Click to edit Master text styles</a:t>
            </a:r>
          </a:p>
          <a:p>
            <a:pPr lvl="1"/>
            <a:r>
              <a:rPr lang="en-US"/>
              <a:t>Second level</a:t>
            </a:r>
          </a:p>
          <a:p>
            <a:pPr lvl="2"/>
            <a:r>
              <a:rPr lang="en-US"/>
              <a:t>Third level</a:t>
            </a:r>
          </a:p>
        </p:txBody>
      </p:sp>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683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4" name="Footer Placeholder 3">
            <a:extLst>
              <a:ext uri="{FF2B5EF4-FFF2-40B4-BE49-F238E27FC236}">
                <a16:creationId xmlns:a16="http://schemas.microsoft.com/office/drawing/2014/main" id="{CAA1BD8E-EA3B-D874-FFC2-B6BB29FB4CAB}"/>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298869763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 light option 4">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D6A150-B38E-9199-7385-4718AB65B69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flipH="1">
            <a:off x="1061" y="0"/>
            <a:ext cx="16255471" cy="9144000"/>
          </a:xfrm>
          <a:prstGeom prst="rect">
            <a:avLst/>
          </a:prstGeom>
        </p:spPr>
      </p:pic>
      <p:pic>
        <p:nvPicPr>
          <p:cNvPr id="9" name="Graphic 8">
            <a:extLst>
              <a:ext uri="{FF2B5EF4-FFF2-40B4-BE49-F238E27FC236}">
                <a16:creationId xmlns:a16="http://schemas.microsoft.com/office/drawing/2014/main" id="{5311C94E-5A10-C321-CF40-B475EC030DC6}"/>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804E942E-9B43-3B9B-661D-1CAC3EC66FA7}"/>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infor.com</a:t>
            </a:r>
          </a:p>
        </p:txBody>
      </p:sp>
      <p:sp>
        <p:nvSpPr>
          <p:cNvPr id="4" name="Google Shape;77;p17">
            <a:extLst>
              <a:ext uri="{FF2B5EF4-FFF2-40B4-BE49-F238E27FC236}">
                <a16:creationId xmlns:a16="http://schemas.microsoft.com/office/drawing/2014/main" id="{FD3E4CF5-4DF2-B9E7-01AC-1F0BD1C1DF9D}"/>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5" name="Text Placeholder 5">
            <a:extLst>
              <a:ext uri="{FF2B5EF4-FFF2-40B4-BE49-F238E27FC236}">
                <a16:creationId xmlns:a16="http://schemas.microsoft.com/office/drawing/2014/main" id="{2736936C-DF0A-D2E2-18B4-2AF0DC28A590}"/>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lvl1pPr>
            <a:lvl2pPr marL="14288" indent="0">
              <a:lnSpc>
                <a:spcPct val="100000"/>
              </a:lnSpc>
              <a:spcBef>
                <a:spcPts val="0"/>
              </a:spcBef>
              <a:buNone/>
              <a:tabLst/>
              <a:defRPr sz="1200"/>
            </a:lvl2pPr>
            <a:lvl3pPr marL="14288" indent="0">
              <a:lnSpc>
                <a:spcPct val="100000"/>
              </a:lnSpc>
              <a:spcBef>
                <a:spcPts val="2400"/>
              </a:spcBef>
              <a:buNone/>
              <a:tabLst/>
              <a:defRPr sz="1200"/>
            </a:lvl3pPr>
          </a:lstStyle>
          <a:p>
            <a:pPr lvl="0"/>
            <a:r>
              <a:rPr lang="en-US"/>
              <a:t>Presenter Name</a:t>
            </a:r>
          </a:p>
          <a:p>
            <a:pPr lvl="1"/>
            <a:r>
              <a:rPr lang="en-US"/>
              <a:t>Role</a:t>
            </a:r>
          </a:p>
          <a:p>
            <a:pPr lvl="2"/>
            <a:r>
              <a:rPr lang="en-US"/>
              <a:t>Date 0000.00.00</a:t>
            </a:r>
          </a:p>
        </p:txBody>
      </p:sp>
      <p:sp>
        <p:nvSpPr>
          <p:cNvPr id="7" name="Picture Placeholder 7">
            <a:extLst>
              <a:ext uri="{FF2B5EF4-FFF2-40B4-BE49-F238E27FC236}">
                <a16:creationId xmlns:a16="http://schemas.microsoft.com/office/drawing/2014/main" id="{75F963CB-F272-7007-0370-4007CC3CFD57}"/>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tx1"/>
                </a:solidFill>
                <a:latin typeface="Arial" panose="020B0604020202020204" pitchFamily="34" charset="0"/>
                <a:cs typeface="Arial" panose="020B0604020202020204" pitchFamily="34" charset="0"/>
              </a:defRPr>
            </a:lvl1pPr>
          </a:lstStyle>
          <a:p>
            <a:r>
              <a:rPr lang="en-US"/>
              <a:t>Click icon to insert picture</a:t>
            </a:r>
          </a:p>
        </p:txBody>
      </p:sp>
      <p:sp>
        <p:nvSpPr>
          <p:cNvPr id="8" name="Text Placeholder 5">
            <a:extLst>
              <a:ext uri="{FF2B5EF4-FFF2-40B4-BE49-F238E27FC236}">
                <a16:creationId xmlns:a16="http://schemas.microsoft.com/office/drawing/2014/main" id="{594967A7-35EB-1DFB-D336-BD66FCCAD781}"/>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7487200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Layout light - 3 columns">
    <p:spTree>
      <p:nvGrpSpPr>
        <p:cNvPr id="1" name=""/>
        <p:cNvGrpSpPr/>
        <p:nvPr/>
      </p:nvGrpSpPr>
      <p:grpSpPr>
        <a:xfrm>
          <a:off x="0" y="0"/>
          <a:ext cx="0" cy="0"/>
          <a:chOff x="0" y="0"/>
          <a:chExt cx="0" cy="0"/>
        </a:xfrm>
      </p:grpSpPr>
      <p:sp>
        <p:nvSpPr>
          <p:cNvPr id="5" name="Content Placeholder 8">
            <a:extLst>
              <a:ext uri="{FF2B5EF4-FFF2-40B4-BE49-F238E27FC236}">
                <a16:creationId xmlns:a16="http://schemas.microsoft.com/office/drawing/2014/main" id="{9EEDC71F-1742-03FA-A9D5-4740523D40D1}"/>
              </a:ext>
            </a:extLst>
          </p:cNvPr>
          <p:cNvSpPr>
            <a:spLocks noGrp="1"/>
          </p:cNvSpPr>
          <p:nvPr>
            <p:ph sz="quarter" idx="12"/>
          </p:nvPr>
        </p:nvSpPr>
        <p:spPr>
          <a:xfrm>
            <a:off x="777241" y="2267712"/>
            <a:ext cx="4558870"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600"/>
            </a:lvl3pPr>
          </a:lstStyle>
          <a:p>
            <a:pPr lvl="0"/>
            <a:r>
              <a:rPr lang="en-US"/>
              <a:t>Click to edit Master text styles</a:t>
            </a:r>
          </a:p>
          <a:p>
            <a:pPr lvl="1"/>
            <a:r>
              <a:rPr lang="en-US"/>
              <a:t>Second level</a:t>
            </a:r>
          </a:p>
          <a:p>
            <a:pPr lvl="2"/>
            <a:r>
              <a:rPr lang="en-US"/>
              <a:t>Third level</a:t>
            </a:r>
          </a:p>
        </p:txBody>
      </p:sp>
      <p:sp>
        <p:nvSpPr>
          <p:cNvPr id="7" name="Content Placeholder 8">
            <a:extLst>
              <a:ext uri="{FF2B5EF4-FFF2-40B4-BE49-F238E27FC236}">
                <a16:creationId xmlns:a16="http://schemas.microsoft.com/office/drawing/2014/main" id="{CDB94A35-FDAB-F37F-07B4-19F0EF89187B}"/>
              </a:ext>
            </a:extLst>
          </p:cNvPr>
          <p:cNvSpPr>
            <a:spLocks noGrp="1"/>
          </p:cNvSpPr>
          <p:nvPr>
            <p:ph sz="quarter" idx="13"/>
          </p:nvPr>
        </p:nvSpPr>
        <p:spPr>
          <a:xfrm>
            <a:off x="5768935" y="2267712"/>
            <a:ext cx="4558870"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600"/>
            </a:lvl3pPr>
          </a:lstStyle>
          <a:p>
            <a:pPr lvl="0"/>
            <a:r>
              <a:rPr lang="en-US"/>
              <a:t>Click to edit Master text styles</a:t>
            </a:r>
          </a:p>
          <a:p>
            <a:pPr lvl="1"/>
            <a:r>
              <a:rPr lang="en-US"/>
              <a:t>Second level</a:t>
            </a:r>
          </a:p>
          <a:p>
            <a:pPr lvl="2"/>
            <a:r>
              <a:rPr lang="en-US"/>
              <a:t>Third level</a:t>
            </a:r>
          </a:p>
        </p:txBody>
      </p:sp>
      <p:sp>
        <p:nvSpPr>
          <p:cNvPr id="8" name="Content Placeholder 8">
            <a:extLst>
              <a:ext uri="{FF2B5EF4-FFF2-40B4-BE49-F238E27FC236}">
                <a16:creationId xmlns:a16="http://schemas.microsoft.com/office/drawing/2014/main" id="{D2566CD8-8DBE-C67B-E932-16D4ED2F3209}"/>
              </a:ext>
            </a:extLst>
          </p:cNvPr>
          <p:cNvSpPr>
            <a:spLocks noGrp="1"/>
          </p:cNvSpPr>
          <p:nvPr>
            <p:ph sz="quarter" idx="14"/>
          </p:nvPr>
        </p:nvSpPr>
        <p:spPr>
          <a:xfrm>
            <a:off x="10760630" y="2267712"/>
            <a:ext cx="4558870" cy="5669280"/>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4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4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600"/>
            </a:lvl3pPr>
          </a:lstStyle>
          <a:p>
            <a:pPr lvl="0"/>
            <a:r>
              <a:rPr lang="en-US"/>
              <a:t>Click to edit Master text styles</a:t>
            </a:r>
          </a:p>
          <a:p>
            <a:pPr lvl="1"/>
            <a:r>
              <a:rPr lang="en-US"/>
              <a:t>Second level</a:t>
            </a:r>
          </a:p>
          <a:p>
            <a:pPr lvl="2"/>
            <a:r>
              <a:rPr lang="en-US"/>
              <a:t>Third level</a:t>
            </a:r>
          </a:p>
        </p:txBody>
      </p:sp>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683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 name="Footer Placeholder 3">
            <a:extLst>
              <a:ext uri="{FF2B5EF4-FFF2-40B4-BE49-F238E27FC236}">
                <a16:creationId xmlns:a16="http://schemas.microsoft.com/office/drawing/2014/main" id="{23DCAD06-5372-10C3-1A0C-ECA8FCA3DDDE}"/>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34696807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Layout light - 2x2">
    <p:spTree>
      <p:nvGrpSpPr>
        <p:cNvPr id="1" name=""/>
        <p:cNvGrpSpPr/>
        <p:nvPr/>
      </p:nvGrpSpPr>
      <p:grpSpPr>
        <a:xfrm>
          <a:off x="0" y="0"/>
          <a:ext cx="0" cy="0"/>
          <a:chOff x="0" y="0"/>
          <a:chExt cx="0" cy="0"/>
        </a:xfrm>
      </p:grpSpPr>
      <p:sp>
        <p:nvSpPr>
          <p:cNvPr id="2" name="Content Placeholder 8">
            <a:extLst>
              <a:ext uri="{FF2B5EF4-FFF2-40B4-BE49-F238E27FC236}">
                <a16:creationId xmlns:a16="http://schemas.microsoft.com/office/drawing/2014/main" id="{B6984419-122A-7D42-8217-45BC79E383FC}"/>
              </a:ext>
            </a:extLst>
          </p:cNvPr>
          <p:cNvSpPr>
            <a:spLocks noGrp="1"/>
          </p:cNvSpPr>
          <p:nvPr>
            <p:ph sz="quarter" idx="13"/>
          </p:nvPr>
        </p:nvSpPr>
        <p:spPr>
          <a:xfrm>
            <a:off x="777240" y="188342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4" name="Content Placeholder 8">
            <a:extLst>
              <a:ext uri="{FF2B5EF4-FFF2-40B4-BE49-F238E27FC236}">
                <a16:creationId xmlns:a16="http://schemas.microsoft.com/office/drawing/2014/main" id="{08A83C96-66BA-6CFB-0CCD-CA9B771434E7}"/>
              </a:ext>
            </a:extLst>
          </p:cNvPr>
          <p:cNvSpPr>
            <a:spLocks noGrp="1"/>
          </p:cNvSpPr>
          <p:nvPr>
            <p:ph sz="quarter" idx="14"/>
          </p:nvPr>
        </p:nvSpPr>
        <p:spPr>
          <a:xfrm>
            <a:off x="8225201" y="188342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6" name="Content Placeholder 8">
            <a:extLst>
              <a:ext uri="{FF2B5EF4-FFF2-40B4-BE49-F238E27FC236}">
                <a16:creationId xmlns:a16="http://schemas.microsoft.com/office/drawing/2014/main" id="{861CB1B4-8789-234D-B831-50CBE54D0F5A}"/>
              </a:ext>
            </a:extLst>
          </p:cNvPr>
          <p:cNvSpPr>
            <a:spLocks noGrp="1"/>
          </p:cNvSpPr>
          <p:nvPr>
            <p:ph sz="quarter" idx="15"/>
          </p:nvPr>
        </p:nvSpPr>
        <p:spPr>
          <a:xfrm>
            <a:off x="777240" y="510964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0" name="Content Placeholder 8">
            <a:extLst>
              <a:ext uri="{FF2B5EF4-FFF2-40B4-BE49-F238E27FC236}">
                <a16:creationId xmlns:a16="http://schemas.microsoft.com/office/drawing/2014/main" id="{51619BA0-EE3F-1792-B76B-18E27CAE13EB}"/>
              </a:ext>
            </a:extLst>
          </p:cNvPr>
          <p:cNvSpPr>
            <a:spLocks noGrp="1"/>
          </p:cNvSpPr>
          <p:nvPr>
            <p:ph sz="quarter" idx="16"/>
          </p:nvPr>
        </p:nvSpPr>
        <p:spPr>
          <a:xfrm>
            <a:off x="8225201" y="510964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8104"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5" name="Footer Placeholder 3">
            <a:extLst>
              <a:ext uri="{FF2B5EF4-FFF2-40B4-BE49-F238E27FC236}">
                <a16:creationId xmlns:a16="http://schemas.microsoft.com/office/drawing/2014/main" id="{DDAF65E8-1D2A-CA1D-9811-F255C3E022E9}"/>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15452983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Layout light - 3+2">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2390DC3F-7157-38E0-95E4-8090973452F2}"/>
              </a:ext>
            </a:extLst>
          </p:cNvPr>
          <p:cNvSpPr>
            <a:spLocks noGrp="1"/>
          </p:cNvSpPr>
          <p:nvPr>
            <p:ph sz="quarter" idx="20"/>
          </p:nvPr>
        </p:nvSpPr>
        <p:spPr>
          <a:xfrm>
            <a:off x="777241"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53E88EA3-4423-802B-390E-1EF456B77AD3}"/>
              </a:ext>
            </a:extLst>
          </p:cNvPr>
          <p:cNvSpPr>
            <a:spLocks noGrp="1"/>
          </p:cNvSpPr>
          <p:nvPr>
            <p:ph sz="quarter" idx="21"/>
          </p:nvPr>
        </p:nvSpPr>
        <p:spPr>
          <a:xfrm>
            <a:off x="5746735"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2" name="Content Placeholder 8">
            <a:extLst>
              <a:ext uri="{FF2B5EF4-FFF2-40B4-BE49-F238E27FC236}">
                <a16:creationId xmlns:a16="http://schemas.microsoft.com/office/drawing/2014/main" id="{0523C349-8D9D-B34E-97ED-D1784EC75F01}"/>
              </a:ext>
            </a:extLst>
          </p:cNvPr>
          <p:cNvSpPr>
            <a:spLocks noGrp="1"/>
          </p:cNvSpPr>
          <p:nvPr>
            <p:ph sz="quarter" idx="22"/>
          </p:nvPr>
        </p:nvSpPr>
        <p:spPr>
          <a:xfrm>
            <a:off x="10716230"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683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5" name="Content Placeholder 8">
            <a:extLst>
              <a:ext uri="{FF2B5EF4-FFF2-40B4-BE49-F238E27FC236}">
                <a16:creationId xmlns:a16="http://schemas.microsoft.com/office/drawing/2014/main" id="{CDFED85C-57C3-8312-2D20-705EF1DD9141}"/>
              </a:ext>
            </a:extLst>
          </p:cNvPr>
          <p:cNvSpPr>
            <a:spLocks noGrp="1"/>
          </p:cNvSpPr>
          <p:nvPr>
            <p:ph sz="quarter" idx="18"/>
          </p:nvPr>
        </p:nvSpPr>
        <p:spPr>
          <a:xfrm>
            <a:off x="777240" y="510964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7" name="Content Placeholder 8">
            <a:extLst>
              <a:ext uri="{FF2B5EF4-FFF2-40B4-BE49-F238E27FC236}">
                <a16:creationId xmlns:a16="http://schemas.microsoft.com/office/drawing/2014/main" id="{7A34614C-0DD2-EE2E-D424-1CD60C2760E9}"/>
              </a:ext>
            </a:extLst>
          </p:cNvPr>
          <p:cNvSpPr>
            <a:spLocks noGrp="1"/>
          </p:cNvSpPr>
          <p:nvPr>
            <p:ph sz="quarter" idx="19"/>
          </p:nvPr>
        </p:nvSpPr>
        <p:spPr>
          <a:xfrm>
            <a:off x="8225201" y="5109643"/>
            <a:ext cx="7105757"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2" name="Footer Placeholder 3">
            <a:extLst>
              <a:ext uri="{FF2B5EF4-FFF2-40B4-BE49-F238E27FC236}">
                <a16:creationId xmlns:a16="http://schemas.microsoft.com/office/drawing/2014/main" id="{01944E0F-54AA-8219-013C-6E0E183591E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226368580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Layout light - 3x2">
    <p:spTree>
      <p:nvGrpSpPr>
        <p:cNvPr id="1" name=""/>
        <p:cNvGrpSpPr/>
        <p:nvPr/>
      </p:nvGrpSpPr>
      <p:grpSpPr>
        <a:xfrm>
          <a:off x="0" y="0"/>
          <a:ext cx="0" cy="0"/>
          <a:chOff x="0" y="0"/>
          <a:chExt cx="0" cy="0"/>
        </a:xfrm>
      </p:grpSpPr>
      <p:sp>
        <p:nvSpPr>
          <p:cNvPr id="3" name="Google Shape;77;p17">
            <a:extLst>
              <a:ext uri="{FF2B5EF4-FFF2-40B4-BE49-F238E27FC236}">
                <a16:creationId xmlns:a16="http://schemas.microsoft.com/office/drawing/2014/main" id="{4F982BC2-4D04-9CF2-DEFC-9F6B9F13499C}"/>
              </a:ext>
            </a:extLst>
          </p:cNvPr>
          <p:cNvSpPr txBox="1">
            <a:spLocks noGrp="1"/>
          </p:cNvSpPr>
          <p:nvPr>
            <p:ph type="title"/>
          </p:nvPr>
        </p:nvSpPr>
        <p:spPr>
          <a:xfrm>
            <a:off x="777240" y="623701"/>
            <a:ext cx="1454683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 name="Content Placeholder 8">
            <a:extLst>
              <a:ext uri="{FF2B5EF4-FFF2-40B4-BE49-F238E27FC236}">
                <a16:creationId xmlns:a16="http://schemas.microsoft.com/office/drawing/2014/main" id="{84A3382A-DEB5-75C2-994F-CC36422356D6}"/>
              </a:ext>
            </a:extLst>
          </p:cNvPr>
          <p:cNvSpPr>
            <a:spLocks noGrp="1"/>
          </p:cNvSpPr>
          <p:nvPr>
            <p:ph sz="quarter" idx="20"/>
          </p:nvPr>
        </p:nvSpPr>
        <p:spPr>
          <a:xfrm>
            <a:off x="777241"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4" name="Content Placeholder 8">
            <a:extLst>
              <a:ext uri="{FF2B5EF4-FFF2-40B4-BE49-F238E27FC236}">
                <a16:creationId xmlns:a16="http://schemas.microsoft.com/office/drawing/2014/main" id="{E360329B-E76D-E67A-FC7C-3192AC2A1F9D}"/>
              </a:ext>
            </a:extLst>
          </p:cNvPr>
          <p:cNvSpPr>
            <a:spLocks noGrp="1"/>
          </p:cNvSpPr>
          <p:nvPr>
            <p:ph sz="quarter" idx="24"/>
          </p:nvPr>
        </p:nvSpPr>
        <p:spPr>
          <a:xfrm>
            <a:off x="5746735"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9" name="Content Placeholder 8">
            <a:extLst>
              <a:ext uri="{FF2B5EF4-FFF2-40B4-BE49-F238E27FC236}">
                <a16:creationId xmlns:a16="http://schemas.microsoft.com/office/drawing/2014/main" id="{AA7E6CA5-DA5A-26D9-31CE-2B962DC5525B}"/>
              </a:ext>
            </a:extLst>
          </p:cNvPr>
          <p:cNvSpPr>
            <a:spLocks noGrp="1"/>
          </p:cNvSpPr>
          <p:nvPr>
            <p:ph sz="quarter" idx="25"/>
          </p:nvPr>
        </p:nvSpPr>
        <p:spPr>
          <a:xfrm>
            <a:off x="10716230" y="1883423"/>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2" name="Content Placeholder 8">
            <a:extLst>
              <a:ext uri="{FF2B5EF4-FFF2-40B4-BE49-F238E27FC236}">
                <a16:creationId xmlns:a16="http://schemas.microsoft.com/office/drawing/2014/main" id="{F1B4DD06-8A69-CE52-5F4A-E31CD72C63F5}"/>
              </a:ext>
            </a:extLst>
          </p:cNvPr>
          <p:cNvSpPr>
            <a:spLocks noGrp="1"/>
          </p:cNvSpPr>
          <p:nvPr>
            <p:ph sz="quarter" idx="26"/>
          </p:nvPr>
        </p:nvSpPr>
        <p:spPr>
          <a:xfrm>
            <a:off x="777240" y="5097679"/>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3" name="Content Placeholder 8">
            <a:extLst>
              <a:ext uri="{FF2B5EF4-FFF2-40B4-BE49-F238E27FC236}">
                <a16:creationId xmlns:a16="http://schemas.microsoft.com/office/drawing/2014/main" id="{E086839B-7266-1F40-4D2C-6840A191709B}"/>
              </a:ext>
            </a:extLst>
          </p:cNvPr>
          <p:cNvSpPr>
            <a:spLocks noGrp="1"/>
          </p:cNvSpPr>
          <p:nvPr>
            <p:ph sz="quarter" idx="21"/>
          </p:nvPr>
        </p:nvSpPr>
        <p:spPr>
          <a:xfrm>
            <a:off x="5746734" y="5097679"/>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4" name="Content Placeholder 8">
            <a:extLst>
              <a:ext uri="{FF2B5EF4-FFF2-40B4-BE49-F238E27FC236}">
                <a16:creationId xmlns:a16="http://schemas.microsoft.com/office/drawing/2014/main" id="{D5451512-E9D0-E4BD-EE37-FFE5AD39E19A}"/>
              </a:ext>
            </a:extLst>
          </p:cNvPr>
          <p:cNvSpPr>
            <a:spLocks noGrp="1"/>
          </p:cNvSpPr>
          <p:nvPr>
            <p:ph sz="quarter" idx="22"/>
          </p:nvPr>
        </p:nvSpPr>
        <p:spPr>
          <a:xfrm>
            <a:off x="10716229" y="5097679"/>
            <a:ext cx="4607848" cy="294904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5" name="Footer Placeholder 3">
            <a:extLst>
              <a:ext uri="{FF2B5EF4-FFF2-40B4-BE49-F238E27FC236}">
                <a16:creationId xmlns:a16="http://schemas.microsoft.com/office/drawing/2014/main" id="{48B2B133-0CF5-0CC0-EEAE-F33166ABD60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371723787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Layout light, boxes - option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1B5D4B1-7034-5755-E568-4E2CF486B037}"/>
              </a:ext>
            </a:extLst>
          </p:cNvPr>
          <p:cNvSpPr/>
          <p:nvPr userDrawn="1"/>
        </p:nvSpPr>
        <p:spPr>
          <a:xfrm>
            <a:off x="597758" y="2277998"/>
            <a:ext cx="15087167"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 name="Content Placeholder 8">
            <a:extLst>
              <a:ext uri="{FF2B5EF4-FFF2-40B4-BE49-F238E27FC236}">
                <a16:creationId xmlns:a16="http://schemas.microsoft.com/office/drawing/2014/main" id="{15643334-6D7C-456C-1CBC-45400B309D61}"/>
              </a:ext>
            </a:extLst>
          </p:cNvPr>
          <p:cNvSpPr>
            <a:spLocks noGrp="1"/>
          </p:cNvSpPr>
          <p:nvPr>
            <p:ph sz="quarter" idx="10"/>
          </p:nvPr>
        </p:nvSpPr>
        <p:spPr>
          <a:xfrm>
            <a:off x="1000352" y="2870984"/>
            <a:ext cx="14281980" cy="5049195"/>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0" name="TextBox 9">
            <a:extLst>
              <a:ext uri="{FF2B5EF4-FFF2-40B4-BE49-F238E27FC236}">
                <a16:creationId xmlns:a16="http://schemas.microsoft.com/office/drawing/2014/main" id="{BA1B2FB7-38E4-5894-AB3C-16C9BCE130F2}"/>
              </a:ext>
            </a:extLst>
          </p:cNvPr>
          <p:cNvSpPr txBox="1"/>
          <p:nvPr userDrawn="1"/>
        </p:nvSpPr>
        <p:spPr>
          <a:xfrm>
            <a:off x="597758" y="2104061"/>
            <a:ext cx="15087167" cy="574231"/>
          </a:xfrm>
          <a:prstGeom prst="rect">
            <a:avLst/>
          </a:prstGeom>
          <a:solidFill>
            <a:schemeClr val="tx2"/>
          </a:solidFill>
          <a:ln w="3175">
            <a:noFill/>
          </a:ln>
        </p:spPr>
        <p:txBody>
          <a:bodyPr wrap="square" lIns="130913" rIns="130913" rtlCol="0" anchor="ctr">
            <a:noAutofit/>
          </a:bodyPr>
          <a:lstStyle/>
          <a:p>
            <a:pPr algn="ctr" defTabSz="659534">
              <a:defRPr/>
            </a:pPr>
            <a:endParaRPr lang="en-US" sz="1600" b="0" i="0" kern="0">
              <a:solidFill>
                <a:srgbClr val="FFFFFF"/>
              </a:solidFill>
              <a:latin typeface="Arial" panose="020B0604020202020204" pitchFamily="34" charset="0"/>
              <a:ea typeface="Verdana" panose="020B0604030504040204" pitchFamily="34" charset="0"/>
              <a:cs typeface="Arial" panose="020B0604020202020204" pitchFamily="34" charset="0"/>
            </a:endParaRPr>
          </a:p>
        </p:txBody>
      </p:sp>
      <p:sp>
        <p:nvSpPr>
          <p:cNvPr id="11" name="Content Placeholder 4">
            <a:extLst>
              <a:ext uri="{FF2B5EF4-FFF2-40B4-BE49-F238E27FC236}">
                <a16:creationId xmlns:a16="http://schemas.microsoft.com/office/drawing/2014/main" id="{0E174B9B-0835-4A7C-8ED3-C80B1F11AD2A}"/>
              </a:ext>
            </a:extLst>
          </p:cNvPr>
          <p:cNvSpPr>
            <a:spLocks noGrp="1"/>
          </p:cNvSpPr>
          <p:nvPr>
            <p:ph sz="quarter" idx="17" hasCustomPrompt="1"/>
          </p:nvPr>
        </p:nvSpPr>
        <p:spPr>
          <a:xfrm>
            <a:off x="1000352" y="2190969"/>
            <a:ext cx="14281980" cy="379575"/>
          </a:xfrm>
          <a:prstGeom prst="rect">
            <a:avLst/>
          </a:prstGeom>
        </p:spPr>
        <p:txBody>
          <a:bodyPr/>
          <a:lstStyle>
            <a:lvl1pPr marL="0" indent="0" algn="ctr">
              <a:buNone/>
              <a:defRPr sz="2133" b="1">
                <a:solidFill>
                  <a:schemeClr val="bg1"/>
                </a:solidFill>
                <a:latin typeface="Arial" panose="020B0604020202020204" pitchFamily="34" charset="0"/>
                <a:cs typeface="Arial" panose="020B0604020202020204" pitchFamily="34" charset="0"/>
              </a:defRPr>
            </a:lvl1pPr>
          </a:lstStyle>
          <a:p>
            <a:pPr lvl="0"/>
            <a:r>
              <a:rPr lang="en-GB"/>
              <a:t>Click to add title</a:t>
            </a:r>
          </a:p>
        </p:txBody>
      </p:sp>
      <p:sp>
        <p:nvSpPr>
          <p:cNvPr id="3" name="Text Placeholder 3">
            <a:extLst>
              <a:ext uri="{FF2B5EF4-FFF2-40B4-BE49-F238E27FC236}">
                <a16:creationId xmlns:a16="http://schemas.microsoft.com/office/drawing/2014/main" id="{6D71060D-D61F-183D-2080-C0B0B08103D9}"/>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US"/>
              <a:t>Click to edit Master text styles</a:t>
            </a:r>
          </a:p>
          <a:p>
            <a:pPr marL="0" marR="0" lvl="1" indent="0">
              <a:lnSpc>
                <a:spcPct val="110000"/>
              </a:lnSpc>
              <a:spcBef>
                <a:spcPts val="900"/>
              </a:spcBef>
              <a:spcAft>
                <a:spcPts val="900"/>
              </a:spcAft>
              <a:buClr>
                <a:srgbClr val="000000"/>
              </a:buClr>
              <a:buFont typeface="Arial"/>
              <a:buNone/>
            </a:pPr>
            <a:r>
              <a:rPr lang="en-US"/>
              <a:t>Second level</a:t>
            </a:r>
          </a:p>
          <a:p>
            <a:pPr marL="0" marR="0" lvl="2" indent="0">
              <a:lnSpc>
                <a:spcPct val="110000"/>
              </a:lnSpc>
              <a:spcBef>
                <a:spcPts val="900"/>
              </a:spcBef>
              <a:spcAft>
                <a:spcPts val="900"/>
              </a:spcAft>
              <a:buClr>
                <a:srgbClr val="000000"/>
              </a:buClr>
              <a:buFont typeface="Arial"/>
              <a:buNone/>
            </a:pPr>
            <a:r>
              <a:rPr lang="en-US"/>
              <a:t>Third level</a:t>
            </a:r>
          </a:p>
        </p:txBody>
      </p:sp>
      <p:sp>
        <p:nvSpPr>
          <p:cNvPr id="2" name="Footer Placeholder 3">
            <a:extLst>
              <a:ext uri="{FF2B5EF4-FFF2-40B4-BE49-F238E27FC236}">
                <a16:creationId xmlns:a16="http://schemas.microsoft.com/office/drawing/2014/main" id="{57CD41AF-21D1-F779-099C-7772A3BE016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8513240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Layout light, boxes - 2 column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812726-6593-4A8C-8237-9EBC3A34F64F}"/>
              </a:ext>
            </a:extLst>
          </p:cNvPr>
          <p:cNvSpPr/>
          <p:nvPr userDrawn="1"/>
        </p:nvSpPr>
        <p:spPr>
          <a:xfrm>
            <a:off x="597757" y="2277998"/>
            <a:ext cx="7247764"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6" name="Rectangle 5">
            <a:extLst>
              <a:ext uri="{FF2B5EF4-FFF2-40B4-BE49-F238E27FC236}">
                <a16:creationId xmlns:a16="http://schemas.microsoft.com/office/drawing/2014/main" id="{02D65DB8-D5D9-6289-661D-3A6416A239C6}"/>
              </a:ext>
            </a:extLst>
          </p:cNvPr>
          <p:cNvSpPr/>
          <p:nvPr userDrawn="1"/>
        </p:nvSpPr>
        <p:spPr>
          <a:xfrm>
            <a:off x="8410556" y="2277998"/>
            <a:ext cx="7247764"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0" name="Content Placeholder 8">
            <a:extLst>
              <a:ext uri="{FF2B5EF4-FFF2-40B4-BE49-F238E27FC236}">
                <a16:creationId xmlns:a16="http://schemas.microsoft.com/office/drawing/2014/main" id="{F2225374-A90E-A05D-933B-8F11A7EE88E3}"/>
              </a:ext>
            </a:extLst>
          </p:cNvPr>
          <p:cNvSpPr>
            <a:spLocks noGrp="1"/>
          </p:cNvSpPr>
          <p:nvPr>
            <p:ph sz="quarter" idx="10"/>
          </p:nvPr>
        </p:nvSpPr>
        <p:spPr>
          <a:xfrm>
            <a:off x="843122" y="2872888"/>
            <a:ext cx="6757040"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US"/>
              <a:t>Click to edit Master text styles</a:t>
            </a:r>
          </a:p>
          <a:p>
            <a:pPr lvl="1"/>
            <a:r>
              <a:rPr lang="en-US"/>
              <a:t>Second level</a:t>
            </a:r>
          </a:p>
          <a:p>
            <a:pPr lvl="2"/>
            <a:r>
              <a:rPr lang="en-US"/>
              <a:t>Third level</a:t>
            </a:r>
          </a:p>
        </p:txBody>
      </p:sp>
      <p:sp>
        <p:nvSpPr>
          <p:cNvPr id="11" name="Content Placeholder 8">
            <a:extLst>
              <a:ext uri="{FF2B5EF4-FFF2-40B4-BE49-F238E27FC236}">
                <a16:creationId xmlns:a16="http://schemas.microsoft.com/office/drawing/2014/main" id="{EF11DAA2-537B-76F5-749F-9F9B4A1CCC70}"/>
              </a:ext>
            </a:extLst>
          </p:cNvPr>
          <p:cNvSpPr>
            <a:spLocks noGrp="1"/>
          </p:cNvSpPr>
          <p:nvPr>
            <p:ph sz="quarter" idx="20"/>
          </p:nvPr>
        </p:nvSpPr>
        <p:spPr>
          <a:xfrm>
            <a:off x="8655920" y="2872888"/>
            <a:ext cx="6757040"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US"/>
              <a:t>Click to edit Master text styles</a:t>
            </a:r>
          </a:p>
          <a:p>
            <a:pPr lvl="1"/>
            <a:r>
              <a:rPr lang="en-US"/>
              <a:t>Second level</a:t>
            </a:r>
          </a:p>
          <a:p>
            <a:pPr lvl="2"/>
            <a:r>
              <a:rPr lang="en-US"/>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3" name="TextBox 2">
            <a:extLst>
              <a:ext uri="{FF2B5EF4-FFF2-40B4-BE49-F238E27FC236}">
                <a16:creationId xmlns:a16="http://schemas.microsoft.com/office/drawing/2014/main" id="{59F1D763-9B20-6395-94E4-2DE660F2EA6F}"/>
              </a:ext>
            </a:extLst>
          </p:cNvPr>
          <p:cNvSpPr txBox="1"/>
          <p:nvPr userDrawn="1"/>
        </p:nvSpPr>
        <p:spPr>
          <a:xfrm>
            <a:off x="597757" y="2104061"/>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AD2CC4F8-4903-E395-09C9-9725B292EFD8}"/>
              </a:ext>
            </a:extLst>
          </p:cNvPr>
          <p:cNvSpPr>
            <a:spLocks noGrp="1"/>
          </p:cNvSpPr>
          <p:nvPr>
            <p:ph sz="quarter" idx="17" hasCustomPrompt="1"/>
          </p:nvPr>
        </p:nvSpPr>
        <p:spPr>
          <a:xfrm>
            <a:off x="843121" y="2190969"/>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13" name="TextBox 12">
            <a:extLst>
              <a:ext uri="{FF2B5EF4-FFF2-40B4-BE49-F238E27FC236}">
                <a16:creationId xmlns:a16="http://schemas.microsoft.com/office/drawing/2014/main" id="{20F4A3FF-5190-29F3-CF17-C5E11BEA7220}"/>
              </a:ext>
            </a:extLst>
          </p:cNvPr>
          <p:cNvSpPr txBox="1"/>
          <p:nvPr userDrawn="1"/>
        </p:nvSpPr>
        <p:spPr>
          <a:xfrm>
            <a:off x="8410556" y="2104061"/>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5" name="Content Placeholder 4">
            <a:extLst>
              <a:ext uri="{FF2B5EF4-FFF2-40B4-BE49-F238E27FC236}">
                <a16:creationId xmlns:a16="http://schemas.microsoft.com/office/drawing/2014/main" id="{CAFB1B3C-A00A-ADCD-D91C-4CC09D5967C7}"/>
              </a:ext>
            </a:extLst>
          </p:cNvPr>
          <p:cNvSpPr>
            <a:spLocks noGrp="1"/>
          </p:cNvSpPr>
          <p:nvPr>
            <p:ph sz="quarter" idx="19" hasCustomPrompt="1"/>
          </p:nvPr>
        </p:nvSpPr>
        <p:spPr>
          <a:xfrm>
            <a:off x="8655920" y="2190969"/>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8" name="Text Placeholder 3">
            <a:extLst>
              <a:ext uri="{FF2B5EF4-FFF2-40B4-BE49-F238E27FC236}">
                <a16:creationId xmlns:a16="http://schemas.microsoft.com/office/drawing/2014/main" id="{E8CD91F8-5AEB-CB86-481B-45314E814E98}"/>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US"/>
              <a:t>Click to edit Master text styles</a:t>
            </a:r>
          </a:p>
          <a:p>
            <a:pPr marL="0" marR="0" lvl="1" indent="0">
              <a:lnSpc>
                <a:spcPct val="110000"/>
              </a:lnSpc>
              <a:spcBef>
                <a:spcPts val="900"/>
              </a:spcBef>
              <a:spcAft>
                <a:spcPts val="900"/>
              </a:spcAft>
              <a:buClr>
                <a:srgbClr val="000000"/>
              </a:buClr>
              <a:buFont typeface="Arial"/>
              <a:buNone/>
            </a:pPr>
            <a:r>
              <a:rPr lang="en-US"/>
              <a:t>Second level</a:t>
            </a:r>
          </a:p>
          <a:p>
            <a:pPr marL="0" marR="0" lvl="2" indent="0">
              <a:lnSpc>
                <a:spcPct val="110000"/>
              </a:lnSpc>
              <a:spcBef>
                <a:spcPts val="900"/>
              </a:spcBef>
              <a:spcAft>
                <a:spcPts val="900"/>
              </a:spcAft>
              <a:buClr>
                <a:srgbClr val="000000"/>
              </a:buClr>
              <a:buFont typeface="Arial"/>
              <a:buNone/>
            </a:pPr>
            <a:r>
              <a:rPr lang="en-US"/>
              <a:t>Third level</a:t>
            </a:r>
          </a:p>
        </p:txBody>
      </p:sp>
      <p:sp>
        <p:nvSpPr>
          <p:cNvPr id="4" name="Footer Placeholder 3">
            <a:extLst>
              <a:ext uri="{FF2B5EF4-FFF2-40B4-BE49-F238E27FC236}">
                <a16:creationId xmlns:a16="http://schemas.microsoft.com/office/drawing/2014/main" id="{39D94C51-3172-F592-6207-F69F9651976D}"/>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192988654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Layout light, boxes - 3 column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86675A-2341-ADA8-3F34-741E0F6018E0}"/>
              </a:ext>
            </a:extLst>
          </p:cNvPr>
          <p:cNvSpPr/>
          <p:nvPr userDrawn="1"/>
        </p:nvSpPr>
        <p:spPr>
          <a:xfrm>
            <a:off x="11053789" y="2277998"/>
            <a:ext cx="4607850"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6" name="Rectangle 15">
            <a:extLst>
              <a:ext uri="{FF2B5EF4-FFF2-40B4-BE49-F238E27FC236}">
                <a16:creationId xmlns:a16="http://schemas.microsoft.com/office/drawing/2014/main" id="{58D1CB53-A368-D11D-5AE8-B7B674E71640}"/>
              </a:ext>
            </a:extLst>
          </p:cNvPr>
          <p:cNvSpPr/>
          <p:nvPr userDrawn="1"/>
        </p:nvSpPr>
        <p:spPr>
          <a:xfrm>
            <a:off x="5824888" y="2277998"/>
            <a:ext cx="4607850"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0" name="Rectangle 19">
            <a:extLst>
              <a:ext uri="{FF2B5EF4-FFF2-40B4-BE49-F238E27FC236}">
                <a16:creationId xmlns:a16="http://schemas.microsoft.com/office/drawing/2014/main" id="{8FC9FCA0-62B3-76B3-DA2A-7F52E0D7BEAD}"/>
              </a:ext>
            </a:extLst>
          </p:cNvPr>
          <p:cNvSpPr/>
          <p:nvPr userDrawn="1"/>
        </p:nvSpPr>
        <p:spPr>
          <a:xfrm>
            <a:off x="592651" y="2277998"/>
            <a:ext cx="4607850" cy="58844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 name="Content Placeholder 8">
            <a:extLst>
              <a:ext uri="{FF2B5EF4-FFF2-40B4-BE49-F238E27FC236}">
                <a16:creationId xmlns:a16="http://schemas.microsoft.com/office/drawing/2014/main" id="{A352B301-686B-46B6-3360-9D3A25C6D71A}"/>
              </a:ext>
            </a:extLst>
          </p:cNvPr>
          <p:cNvSpPr>
            <a:spLocks noGrp="1"/>
          </p:cNvSpPr>
          <p:nvPr>
            <p:ph sz="quarter" idx="10"/>
          </p:nvPr>
        </p:nvSpPr>
        <p:spPr>
          <a:xfrm>
            <a:off x="828534" y="2872888"/>
            <a:ext cx="4136084"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0" name="TextBox 9">
            <a:extLst>
              <a:ext uri="{FF2B5EF4-FFF2-40B4-BE49-F238E27FC236}">
                <a16:creationId xmlns:a16="http://schemas.microsoft.com/office/drawing/2014/main" id="{A078C204-40C7-48CB-EA66-0A837C9ED616}"/>
              </a:ext>
            </a:extLst>
          </p:cNvPr>
          <p:cNvSpPr txBox="1"/>
          <p:nvPr userDrawn="1"/>
        </p:nvSpPr>
        <p:spPr>
          <a:xfrm>
            <a:off x="11053789"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2" name="Content Placeholder 4">
            <a:extLst>
              <a:ext uri="{FF2B5EF4-FFF2-40B4-BE49-F238E27FC236}">
                <a16:creationId xmlns:a16="http://schemas.microsoft.com/office/drawing/2014/main" id="{0FBEF6A7-CCEF-279C-57DE-A12F9C8B5F12}"/>
              </a:ext>
            </a:extLst>
          </p:cNvPr>
          <p:cNvSpPr>
            <a:spLocks noGrp="1"/>
          </p:cNvSpPr>
          <p:nvPr>
            <p:ph sz="quarter" idx="23" hasCustomPrompt="1"/>
          </p:nvPr>
        </p:nvSpPr>
        <p:spPr>
          <a:xfrm>
            <a:off x="11289672"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17" name="TextBox 16">
            <a:extLst>
              <a:ext uri="{FF2B5EF4-FFF2-40B4-BE49-F238E27FC236}">
                <a16:creationId xmlns:a16="http://schemas.microsoft.com/office/drawing/2014/main" id="{C8AF5ED3-379A-1C67-0479-9F9D0E6FE3B0}"/>
              </a:ext>
            </a:extLst>
          </p:cNvPr>
          <p:cNvSpPr txBox="1"/>
          <p:nvPr userDrawn="1"/>
        </p:nvSpPr>
        <p:spPr>
          <a:xfrm>
            <a:off x="5824888"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9" name="Content Placeholder 4">
            <a:extLst>
              <a:ext uri="{FF2B5EF4-FFF2-40B4-BE49-F238E27FC236}">
                <a16:creationId xmlns:a16="http://schemas.microsoft.com/office/drawing/2014/main" id="{8C5A23E2-F8CA-7680-C524-4B12641A4224}"/>
              </a:ext>
            </a:extLst>
          </p:cNvPr>
          <p:cNvSpPr>
            <a:spLocks noGrp="1"/>
          </p:cNvSpPr>
          <p:nvPr>
            <p:ph sz="quarter" idx="21" hasCustomPrompt="1"/>
          </p:nvPr>
        </p:nvSpPr>
        <p:spPr>
          <a:xfrm>
            <a:off x="6060771"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1" name="TextBox 20">
            <a:extLst>
              <a:ext uri="{FF2B5EF4-FFF2-40B4-BE49-F238E27FC236}">
                <a16:creationId xmlns:a16="http://schemas.microsoft.com/office/drawing/2014/main" id="{E2CBC76F-1B26-0498-E889-F6AE29A06033}"/>
              </a:ext>
            </a:extLst>
          </p:cNvPr>
          <p:cNvSpPr txBox="1"/>
          <p:nvPr userDrawn="1"/>
        </p:nvSpPr>
        <p:spPr>
          <a:xfrm>
            <a:off x="592651"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23" name="Content Placeholder 4">
            <a:extLst>
              <a:ext uri="{FF2B5EF4-FFF2-40B4-BE49-F238E27FC236}">
                <a16:creationId xmlns:a16="http://schemas.microsoft.com/office/drawing/2014/main" id="{F48C3740-2EF5-415D-52CB-CDA29E05DBAA}"/>
              </a:ext>
            </a:extLst>
          </p:cNvPr>
          <p:cNvSpPr>
            <a:spLocks noGrp="1"/>
          </p:cNvSpPr>
          <p:nvPr>
            <p:ph sz="quarter" idx="19" hasCustomPrompt="1"/>
          </p:nvPr>
        </p:nvSpPr>
        <p:spPr>
          <a:xfrm>
            <a:off x="828534"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3" name="Text Placeholder 3">
            <a:extLst>
              <a:ext uri="{FF2B5EF4-FFF2-40B4-BE49-F238E27FC236}">
                <a16:creationId xmlns:a16="http://schemas.microsoft.com/office/drawing/2014/main" id="{5461CA6B-1B23-1145-D6F4-CA693073F9AE}"/>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US"/>
              <a:t>Click to edit Master text styles</a:t>
            </a:r>
          </a:p>
          <a:p>
            <a:pPr marL="0" marR="0" lvl="1" indent="0">
              <a:lnSpc>
                <a:spcPct val="110000"/>
              </a:lnSpc>
              <a:spcBef>
                <a:spcPts val="900"/>
              </a:spcBef>
              <a:spcAft>
                <a:spcPts val="900"/>
              </a:spcAft>
              <a:buClr>
                <a:srgbClr val="000000"/>
              </a:buClr>
              <a:buFont typeface="Arial"/>
              <a:buNone/>
            </a:pPr>
            <a:r>
              <a:rPr lang="en-US"/>
              <a:t>Second level</a:t>
            </a:r>
          </a:p>
          <a:p>
            <a:pPr marL="0" marR="0" lvl="2" indent="0">
              <a:lnSpc>
                <a:spcPct val="110000"/>
              </a:lnSpc>
              <a:spcBef>
                <a:spcPts val="900"/>
              </a:spcBef>
              <a:spcAft>
                <a:spcPts val="900"/>
              </a:spcAft>
              <a:buClr>
                <a:srgbClr val="000000"/>
              </a:buClr>
              <a:buFont typeface="Arial"/>
              <a:buNone/>
            </a:pPr>
            <a:r>
              <a:rPr lang="en-US"/>
              <a:t>Third level</a:t>
            </a:r>
          </a:p>
        </p:txBody>
      </p:sp>
      <p:sp>
        <p:nvSpPr>
          <p:cNvPr id="2" name="Footer Placeholder 3">
            <a:extLst>
              <a:ext uri="{FF2B5EF4-FFF2-40B4-BE49-F238E27FC236}">
                <a16:creationId xmlns:a16="http://schemas.microsoft.com/office/drawing/2014/main" id="{4E17DF3B-1DAE-DAB0-877D-10891EA4ACF0}"/>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8" name="Content Placeholder 8">
            <a:extLst>
              <a:ext uri="{FF2B5EF4-FFF2-40B4-BE49-F238E27FC236}">
                <a16:creationId xmlns:a16="http://schemas.microsoft.com/office/drawing/2014/main" id="{DD016463-B031-CFDA-2203-701131F547AD}"/>
              </a:ext>
            </a:extLst>
          </p:cNvPr>
          <p:cNvSpPr>
            <a:spLocks noGrp="1"/>
          </p:cNvSpPr>
          <p:nvPr>
            <p:ph sz="quarter" idx="24"/>
          </p:nvPr>
        </p:nvSpPr>
        <p:spPr>
          <a:xfrm>
            <a:off x="6062472" y="2872888"/>
            <a:ext cx="4136084"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1" name="Content Placeholder 8">
            <a:extLst>
              <a:ext uri="{FF2B5EF4-FFF2-40B4-BE49-F238E27FC236}">
                <a16:creationId xmlns:a16="http://schemas.microsoft.com/office/drawing/2014/main" id="{4FC44A80-BC35-AA09-E8A0-FA0DCB839C9D}"/>
              </a:ext>
            </a:extLst>
          </p:cNvPr>
          <p:cNvSpPr>
            <a:spLocks noGrp="1"/>
          </p:cNvSpPr>
          <p:nvPr>
            <p:ph sz="quarter" idx="25"/>
          </p:nvPr>
        </p:nvSpPr>
        <p:spPr>
          <a:xfrm>
            <a:off x="11292840" y="2872888"/>
            <a:ext cx="4136084" cy="5007867"/>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8515036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Layout light, boxes - 2x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CDADA3-DF08-CFCC-AB21-D55D7E897FD7}"/>
              </a:ext>
            </a:extLst>
          </p:cNvPr>
          <p:cNvSpPr/>
          <p:nvPr userDrawn="1"/>
        </p:nvSpPr>
        <p:spPr>
          <a:xfrm>
            <a:off x="597757" y="2277995"/>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6" name="Rectangle 5">
            <a:extLst>
              <a:ext uri="{FF2B5EF4-FFF2-40B4-BE49-F238E27FC236}">
                <a16:creationId xmlns:a16="http://schemas.microsoft.com/office/drawing/2014/main" id="{0C815E79-62D9-CEC9-A3D0-B90711303D3B}"/>
              </a:ext>
            </a:extLst>
          </p:cNvPr>
          <p:cNvSpPr/>
          <p:nvPr userDrawn="1"/>
        </p:nvSpPr>
        <p:spPr>
          <a:xfrm>
            <a:off x="8410556" y="2277995"/>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4" name="Rectangle 23">
            <a:extLst>
              <a:ext uri="{FF2B5EF4-FFF2-40B4-BE49-F238E27FC236}">
                <a16:creationId xmlns:a16="http://schemas.microsoft.com/office/drawing/2014/main" id="{0A267268-F4DE-7F21-BBCA-0AD9331D6226}"/>
              </a:ext>
            </a:extLst>
          </p:cNvPr>
          <p:cNvSpPr/>
          <p:nvPr userDrawn="1"/>
        </p:nvSpPr>
        <p:spPr>
          <a:xfrm>
            <a:off x="597757" y="5542971"/>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8" name="Rectangle 27">
            <a:extLst>
              <a:ext uri="{FF2B5EF4-FFF2-40B4-BE49-F238E27FC236}">
                <a16:creationId xmlns:a16="http://schemas.microsoft.com/office/drawing/2014/main" id="{43779680-232C-A313-8FEB-8868A8F42A73}"/>
              </a:ext>
            </a:extLst>
          </p:cNvPr>
          <p:cNvSpPr/>
          <p:nvPr userDrawn="1"/>
        </p:nvSpPr>
        <p:spPr>
          <a:xfrm>
            <a:off x="8410556" y="5542971"/>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0" name="Content Placeholder 8">
            <a:extLst>
              <a:ext uri="{FF2B5EF4-FFF2-40B4-BE49-F238E27FC236}">
                <a16:creationId xmlns:a16="http://schemas.microsoft.com/office/drawing/2014/main" id="{7466735E-47F0-84C6-7F91-995003574EF5}"/>
              </a:ext>
            </a:extLst>
          </p:cNvPr>
          <p:cNvSpPr>
            <a:spLocks noGrp="1"/>
          </p:cNvSpPr>
          <p:nvPr>
            <p:ph sz="quarter" idx="10"/>
          </p:nvPr>
        </p:nvSpPr>
        <p:spPr>
          <a:xfrm>
            <a:off x="843122" y="287288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1" name="Content Placeholder 8">
            <a:extLst>
              <a:ext uri="{FF2B5EF4-FFF2-40B4-BE49-F238E27FC236}">
                <a16:creationId xmlns:a16="http://schemas.microsoft.com/office/drawing/2014/main" id="{8111ECBC-AE7A-2BA0-CF69-82F7567D720F}"/>
              </a:ext>
            </a:extLst>
          </p:cNvPr>
          <p:cNvSpPr>
            <a:spLocks noGrp="1"/>
          </p:cNvSpPr>
          <p:nvPr>
            <p:ph sz="quarter" idx="25"/>
          </p:nvPr>
        </p:nvSpPr>
        <p:spPr>
          <a:xfrm>
            <a:off x="843122" y="613786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2" name="Content Placeholder 8">
            <a:extLst>
              <a:ext uri="{FF2B5EF4-FFF2-40B4-BE49-F238E27FC236}">
                <a16:creationId xmlns:a16="http://schemas.microsoft.com/office/drawing/2014/main" id="{5BDF40C2-0D2C-47AC-36C4-47A7E375B834}"/>
              </a:ext>
            </a:extLst>
          </p:cNvPr>
          <p:cNvSpPr>
            <a:spLocks noGrp="1"/>
          </p:cNvSpPr>
          <p:nvPr>
            <p:ph sz="quarter" idx="26"/>
          </p:nvPr>
        </p:nvSpPr>
        <p:spPr>
          <a:xfrm>
            <a:off x="8655921" y="287288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6" name="Content Placeholder 8">
            <a:extLst>
              <a:ext uri="{FF2B5EF4-FFF2-40B4-BE49-F238E27FC236}">
                <a16:creationId xmlns:a16="http://schemas.microsoft.com/office/drawing/2014/main" id="{D02EEE9E-AA97-9704-BCAA-3F358670DAB8}"/>
              </a:ext>
            </a:extLst>
          </p:cNvPr>
          <p:cNvSpPr>
            <a:spLocks noGrp="1"/>
          </p:cNvSpPr>
          <p:nvPr>
            <p:ph sz="quarter" idx="27"/>
          </p:nvPr>
        </p:nvSpPr>
        <p:spPr>
          <a:xfrm>
            <a:off x="8655921" y="613786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lnSpc>
                <a:spcPct val="110000"/>
              </a:lnSpc>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3" name="TextBox 2">
            <a:extLst>
              <a:ext uri="{FF2B5EF4-FFF2-40B4-BE49-F238E27FC236}">
                <a16:creationId xmlns:a16="http://schemas.microsoft.com/office/drawing/2014/main" id="{94E089A0-B850-6012-AF83-F63E42741DEF}"/>
              </a:ext>
            </a:extLst>
          </p:cNvPr>
          <p:cNvSpPr txBox="1"/>
          <p:nvPr userDrawn="1"/>
        </p:nvSpPr>
        <p:spPr>
          <a:xfrm>
            <a:off x="597757" y="2104061"/>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B38B5331-8762-72D0-2C9E-0F2FE7AB37DB}"/>
              </a:ext>
            </a:extLst>
          </p:cNvPr>
          <p:cNvSpPr>
            <a:spLocks noGrp="1"/>
          </p:cNvSpPr>
          <p:nvPr>
            <p:ph sz="quarter" idx="17" hasCustomPrompt="1"/>
          </p:nvPr>
        </p:nvSpPr>
        <p:spPr>
          <a:xfrm>
            <a:off x="843121" y="2190969"/>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13" name="TextBox 12">
            <a:extLst>
              <a:ext uri="{FF2B5EF4-FFF2-40B4-BE49-F238E27FC236}">
                <a16:creationId xmlns:a16="http://schemas.microsoft.com/office/drawing/2014/main" id="{2533A91D-8B9C-23E8-F7A4-74A3A94184D7}"/>
              </a:ext>
            </a:extLst>
          </p:cNvPr>
          <p:cNvSpPr txBox="1"/>
          <p:nvPr userDrawn="1"/>
        </p:nvSpPr>
        <p:spPr>
          <a:xfrm>
            <a:off x="8410556" y="2104061"/>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5" name="Content Placeholder 4">
            <a:extLst>
              <a:ext uri="{FF2B5EF4-FFF2-40B4-BE49-F238E27FC236}">
                <a16:creationId xmlns:a16="http://schemas.microsoft.com/office/drawing/2014/main" id="{F6950D3D-25D6-C885-98B9-C887CBDBEE44}"/>
              </a:ext>
            </a:extLst>
          </p:cNvPr>
          <p:cNvSpPr>
            <a:spLocks noGrp="1"/>
          </p:cNvSpPr>
          <p:nvPr>
            <p:ph sz="quarter" idx="19" hasCustomPrompt="1"/>
          </p:nvPr>
        </p:nvSpPr>
        <p:spPr>
          <a:xfrm>
            <a:off x="8655920" y="2190969"/>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5" name="TextBox 24">
            <a:extLst>
              <a:ext uri="{FF2B5EF4-FFF2-40B4-BE49-F238E27FC236}">
                <a16:creationId xmlns:a16="http://schemas.microsoft.com/office/drawing/2014/main" id="{601CD247-DA94-9295-3D92-7CEF6FBB7C99}"/>
              </a:ext>
            </a:extLst>
          </p:cNvPr>
          <p:cNvSpPr txBox="1"/>
          <p:nvPr userDrawn="1"/>
        </p:nvSpPr>
        <p:spPr>
          <a:xfrm>
            <a:off x="597757" y="5369037"/>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27" name="Content Placeholder 4">
            <a:extLst>
              <a:ext uri="{FF2B5EF4-FFF2-40B4-BE49-F238E27FC236}">
                <a16:creationId xmlns:a16="http://schemas.microsoft.com/office/drawing/2014/main" id="{C9CEAA7F-5506-788D-A6C0-5FEFE006361B}"/>
              </a:ext>
            </a:extLst>
          </p:cNvPr>
          <p:cNvSpPr>
            <a:spLocks noGrp="1"/>
          </p:cNvSpPr>
          <p:nvPr>
            <p:ph sz="quarter" idx="22" hasCustomPrompt="1"/>
          </p:nvPr>
        </p:nvSpPr>
        <p:spPr>
          <a:xfrm>
            <a:off x="843121" y="5455945"/>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9" name="TextBox 28">
            <a:extLst>
              <a:ext uri="{FF2B5EF4-FFF2-40B4-BE49-F238E27FC236}">
                <a16:creationId xmlns:a16="http://schemas.microsoft.com/office/drawing/2014/main" id="{E3F37C1B-E9D4-30C6-4AED-5586FF1C6B03}"/>
              </a:ext>
            </a:extLst>
          </p:cNvPr>
          <p:cNvSpPr txBox="1"/>
          <p:nvPr userDrawn="1"/>
        </p:nvSpPr>
        <p:spPr>
          <a:xfrm>
            <a:off x="8410556" y="5369037"/>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31" name="Content Placeholder 4">
            <a:extLst>
              <a:ext uri="{FF2B5EF4-FFF2-40B4-BE49-F238E27FC236}">
                <a16:creationId xmlns:a16="http://schemas.microsoft.com/office/drawing/2014/main" id="{AB77929C-D424-F473-CA63-5261D1360E03}"/>
              </a:ext>
            </a:extLst>
          </p:cNvPr>
          <p:cNvSpPr>
            <a:spLocks noGrp="1"/>
          </p:cNvSpPr>
          <p:nvPr>
            <p:ph sz="quarter" idx="24" hasCustomPrompt="1"/>
          </p:nvPr>
        </p:nvSpPr>
        <p:spPr>
          <a:xfrm>
            <a:off x="8655920" y="5455945"/>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8" name="Text Placeholder 3">
            <a:extLst>
              <a:ext uri="{FF2B5EF4-FFF2-40B4-BE49-F238E27FC236}">
                <a16:creationId xmlns:a16="http://schemas.microsoft.com/office/drawing/2014/main" id="{30394090-2146-A7F2-050A-50C66B64CB50}"/>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marL="320040" indent="-320040">
              <a:defRPr lang="en-GB" sz="2000" b="0" i="0" u="none" strike="noStrike" cap="none" smtClean="0">
                <a:ea typeface="Arial"/>
                <a:cs typeface="Arial"/>
              </a:defRPr>
            </a:lvl2pPr>
            <a:lvl3pPr marL="566928" indent="-237744">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US"/>
              <a:t>Click to edit Master text styles</a:t>
            </a:r>
          </a:p>
          <a:p>
            <a:pPr marL="0" marR="0" lvl="1" indent="0">
              <a:lnSpc>
                <a:spcPct val="110000"/>
              </a:lnSpc>
              <a:spcBef>
                <a:spcPts val="900"/>
              </a:spcBef>
              <a:spcAft>
                <a:spcPts val="900"/>
              </a:spcAft>
              <a:buClr>
                <a:srgbClr val="000000"/>
              </a:buClr>
              <a:buFont typeface="Arial"/>
              <a:buNone/>
            </a:pPr>
            <a:r>
              <a:rPr lang="en-US"/>
              <a:t>Second level</a:t>
            </a:r>
          </a:p>
          <a:p>
            <a:pPr marL="0" marR="0" lvl="2" indent="0">
              <a:lnSpc>
                <a:spcPct val="110000"/>
              </a:lnSpc>
              <a:spcBef>
                <a:spcPts val="900"/>
              </a:spcBef>
              <a:spcAft>
                <a:spcPts val="900"/>
              </a:spcAft>
              <a:buClr>
                <a:srgbClr val="000000"/>
              </a:buClr>
              <a:buFont typeface="Arial"/>
              <a:buNone/>
            </a:pPr>
            <a:r>
              <a:rPr lang="en-US"/>
              <a:t>Third level</a:t>
            </a:r>
          </a:p>
        </p:txBody>
      </p:sp>
      <p:sp>
        <p:nvSpPr>
          <p:cNvPr id="4" name="Footer Placeholder 3">
            <a:extLst>
              <a:ext uri="{FF2B5EF4-FFF2-40B4-BE49-F238E27FC236}">
                <a16:creationId xmlns:a16="http://schemas.microsoft.com/office/drawing/2014/main" id="{1BDEAE65-4B99-EDE8-C575-996F0F60A31F}"/>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36383211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Layout light, boxes - 3+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2D27ADA-768B-EBDA-223D-35F6032BDA23}"/>
              </a:ext>
            </a:extLst>
          </p:cNvPr>
          <p:cNvSpPr/>
          <p:nvPr userDrawn="1"/>
        </p:nvSpPr>
        <p:spPr>
          <a:xfrm>
            <a:off x="11053789"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6" name="Rectangle 15">
            <a:extLst>
              <a:ext uri="{FF2B5EF4-FFF2-40B4-BE49-F238E27FC236}">
                <a16:creationId xmlns:a16="http://schemas.microsoft.com/office/drawing/2014/main" id="{E1CF9A0F-C032-5101-C795-5ACBAC0F5736}"/>
              </a:ext>
            </a:extLst>
          </p:cNvPr>
          <p:cNvSpPr/>
          <p:nvPr userDrawn="1"/>
        </p:nvSpPr>
        <p:spPr>
          <a:xfrm>
            <a:off x="5824888"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0" name="Rectangle 19">
            <a:extLst>
              <a:ext uri="{FF2B5EF4-FFF2-40B4-BE49-F238E27FC236}">
                <a16:creationId xmlns:a16="http://schemas.microsoft.com/office/drawing/2014/main" id="{FEEBB9F5-6EF6-CF8C-B89B-E99C6FC987CA}"/>
              </a:ext>
            </a:extLst>
          </p:cNvPr>
          <p:cNvSpPr/>
          <p:nvPr userDrawn="1"/>
        </p:nvSpPr>
        <p:spPr>
          <a:xfrm>
            <a:off x="592651"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 name="Content Placeholder 8">
            <a:extLst>
              <a:ext uri="{FF2B5EF4-FFF2-40B4-BE49-F238E27FC236}">
                <a16:creationId xmlns:a16="http://schemas.microsoft.com/office/drawing/2014/main" id="{27347849-08F6-63D9-C7EB-94FA8228D61F}"/>
              </a:ext>
            </a:extLst>
          </p:cNvPr>
          <p:cNvSpPr>
            <a:spLocks noGrp="1"/>
          </p:cNvSpPr>
          <p:nvPr>
            <p:ph sz="quarter" idx="10"/>
          </p:nvPr>
        </p:nvSpPr>
        <p:spPr>
          <a:xfrm>
            <a:off x="828534"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US"/>
              <a:t>Click to edit Master text styles</a:t>
            </a:r>
          </a:p>
          <a:p>
            <a:pPr lvl="1"/>
            <a:r>
              <a:rPr lang="en-US"/>
              <a:t>Second level</a:t>
            </a:r>
          </a:p>
          <a:p>
            <a:pPr lvl="2"/>
            <a:r>
              <a:rPr lang="en-US"/>
              <a:t>Third level</a:t>
            </a:r>
          </a:p>
        </p:txBody>
      </p:sp>
      <p:sp>
        <p:nvSpPr>
          <p:cNvPr id="5" name="Content Placeholder 8">
            <a:extLst>
              <a:ext uri="{FF2B5EF4-FFF2-40B4-BE49-F238E27FC236}">
                <a16:creationId xmlns:a16="http://schemas.microsoft.com/office/drawing/2014/main" id="{09D2DBDD-DEE6-3F89-6B1F-2D56BA42A60B}"/>
              </a:ext>
            </a:extLst>
          </p:cNvPr>
          <p:cNvSpPr>
            <a:spLocks noGrp="1"/>
          </p:cNvSpPr>
          <p:nvPr>
            <p:ph sz="quarter" idx="28"/>
          </p:nvPr>
        </p:nvSpPr>
        <p:spPr>
          <a:xfrm>
            <a:off x="6060771"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US"/>
              <a:t>Click to edit Master text styles</a:t>
            </a:r>
          </a:p>
          <a:p>
            <a:pPr lvl="1"/>
            <a:r>
              <a:rPr lang="en-US"/>
              <a:t>Second level</a:t>
            </a:r>
          </a:p>
          <a:p>
            <a:pPr lvl="2"/>
            <a:r>
              <a:rPr lang="en-US"/>
              <a:t>Third level</a:t>
            </a:r>
          </a:p>
        </p:txBody>
      </p:sp>
      <p:sp>
        <p:nvSpPr>
          <p:cNvPr id="6" name="Content Placeholder 8">
            <a:extLst>
              <a:ext uri="{FF2B5EF4-FFF2-40B4-BE49-F238E27FC236}">
                <a16:creationId xmlns:a16="http://schemas.microsoft.com/office/drawing/2014/main" id="{7EDE91DF-0479-82CC-E16D-205616CD6498}"/>
              </a:ext>
            </a:extLst>
          </p:cNvPr>
          <p:cNvSpPr>
            <a:spLocks noGrp="1"/>
          </p:cNvSpPr>
          <p:nvPr>
            <p:ph sz="quarter" idx="29"/>
          </p:nvPr>
        </p:nvSpPr>
        <p:spPr>
          <a:xfrm>
            <a:off x="11289672"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US"/>
              <a:t>Click to edit Master text styles</a:t>
            </a:r>
          </a:p>
          <a:p>
            <a:pPr lvl="1"/>
            <a:r>
              <a:rPr lang="en-US"/>
              <a:t>Second level</a:t>
            </a:r>
          </a:p>
          <a:p>
            <a:pPr lvl="2"/>
            <a:r>
              <a:rPr lang="en-US"/>
              <a:t>Third level</a:t>
            </a:r>
          </a:p>
        </p:txBody>
      </p:sp>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0" name="TextBox 9">
            <a:extLst>
              <a:ext uri="{FF2B5EF4-FFF2-40B4-BE49-F238E27FC236}">
                <a16:creationId xmlns:a16="http://schemas.microsoft.com/office/drawing/2014/main" id="{EAE5998C-0257-70C4-751E-8EFA197C9AD7}"/>
              </a:ext>
            </a:extLst>
          </p:cNvPr>
          <p:cNvSpPr txBox="1"/>
          <p:nvPr userDrawn="1"/>
        </p:nvSpPr>
        <p:spPr>
          <a:xfrm>
            <a:off x="11053789"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2" name="Content Placeholder 4">
            <a:extLst>
              <a:ext uri="{FF2B5EF4-FFF2-40B4-BE49-F238E27FC236}">
                <a16:creationId xmlns:a16="http://schemas.microsoft.com/office/drawing/2014/main" id="{99AD933D-8773-2004-BFAC-084445B15E7E}"/>
              </a:ext>
            </a:extLst>
          </p:cNvPr>
          <p:cNvSpPr>
            <a:spLocks noGrp="1"/>
          </p:cNvSpPr>
          <p:nvPr>
            <p:ph sz="quarter" idx="23" hasCustomPrompt="1"/>
          </p:nvPr>
        </p:nvSpPr>
        <p:spPr>
          <a:xfrm>
            <a:off x="11289672"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17" name="TextBox 16">
            <a:extLst>
              <a:ext uri="{FF2B5EF4-FFF2-40B4-BE49-F238E27FC236}">
                <a16:creationId xmlns:a16="http://schemas.microsoft.com/office/drawing/2014/main" id="{23B5A9E5-A4BF-3A40-A405-D2884058DF7B}"/>
              </a:ext>
            </a:extLst>
          </p:cNvPr>
          <p:cNvSpPr txBox="1"/>
          <p:nvPr userDrawn="1"/>
        </p:nvSpPr>
        <p:spPr>
          <a:xfrm>
            <a:off x="5824888"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9" name="Content Placeholder 4">
            <a:extLst>
              <a:ext uri="{FF2B5EF4-FFF2-40B4-BE49-F238E27FC236}">
                <a16:creationId xmlns:a16="http://schemas.microsoft.com/office/drawing/2014/main" id="{783C8544-2606-A428-3FC2-1DEF1CB12D11}"/>
              </a:ext>
            </a:extLst>
          </p:cNvPr>
          <p:cNvSpPr>
            <a:spLocks noGrp="1"/>
          </p:cNvSpPr>
          <p:nvPr>
            <p:ph sz="quarter" idx="21" hasCustomPrompt="1"/>
          </p:nvPr>
        </p:nvSpPr>
        <p:spPr>
          <a:xfrm>
            <a:off x="6060771"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1" name="TextBox 20">
            <a:extLst>
              <a:ext uri="{FF2B5EF4-FFF2-40B4-BE49-F238E27FC236}">
                <a16:creationId xmlns:a16="http://schemas.microsoft.com/office/drawing/2014/main" id="{589BAA4D-F035-F39B-E5A2-4541FA06CA2E}"/>
              </a:ext>
            </a:extLst>
          </p:cNvPr>
          <p:cNvSpPr txBox="1"/>
          <p:nvPr userDrawn="1"/>
        </p:nvSpPr>
        <p:spPr>
          <a:xfrm>
            <a:off x="592651"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23" name="Content Placeholder 4">
            <a:extLst>
              <a:ext uri="{FF2B5EF4-FFF2-40B4-BE49-F238E27FC236}">
                <a16:creationId xmlns:a16="http://schemas.microsoft.com/office/drawing/2014/main" id="{531E8B80-FC81-59AC-14EE-9AE3E390EBC6}"/>
              </a:ext>
            </a:extLst>
          </p:cNvPr>
          <p:cNvSpPr>
            <a:spLocks noGrp="1"/>
          </p:cNvSpPr>
          <p:nvPr>
            <p:ph sz="quarter" idx="19" hasCustomPrompt="1"/>
          </p:nvPr>
        </p:nvSpPr>
        <p:spPr>
          <a:xfrm>
            <a:off x="828534"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32" name="Rectangle 31">
            <a:extLst>
              <a:ext uri="{FF2B5EF4-FFF2-40B4-BE49-F238E27FC236}">
                <a16:creationId xmlns:a16="http://schemas.microsoft.com/office/drawing/2014/main" id="{103580ED-51D4-5B55-E665-59C51600413B}"/>
              </a:ext>
            </a:extLst>
          </p:cNvPr>
          <p:cNvSpPr/>
          <p:nvPr userDrawn="1"/>
        </p:nvSpPr>
        <p:spPr>
          <a:xfrm>
            <a:off x="597757" y="5542971"/>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33" name="TextBox 32">
            <a:extLst>
              <a:ext uri="{FF2B5EF4-FFF2-40B4-BE49-F238E27FC236}">
                <a16:creationId xmlns:a16="http://schemas.microsoft.com/office/drawing/2014/main" id="{6F1598A6-2D92-9F14-AD5C-85B32ECD2ACD}"/>
              </a:ext>
            </a:extLst>
          </p:cNvPr>
          <p:cNvSpPr txBox="1"/>
          <p:nvPr userDrawn="1"/>
        </p:nvSpPr>
        <p:spPr>
          <a:xfrm>
            <a:off x="597757" y="5369037"/>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35" name="Content Placeholder 4">
            <a:extLst>
              <a:ext uri="{FF2B5EF4-FFF2-40B4-BE49-F238E27FC236}">
                <a16:creationId xmlns:a16="http://schemas.microsoft.com/office/drawing/2014/main" id="{A7C11DDC-8664-007A-78B1-EFF121197BB5}"/>
              </a:ext>
            </a:extLst>
          </p:cNvPr>
          <p:cNvSpPr>
            <a:spLocks noGrp="1"/>
          </p:cNvSpPr>
          <p:nvPr>
            <p:ph sz="quarter" idx="25" hasCustomPrompt="1"/>
          </p:nvPr>
        </p:nvSpPr>
        <p:spPr>
          <a:xfrm>
            <a:off x="843121" y="5455945"/>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36" name="Rectangle 35">
            <a:extLst>
              <a:ext uri="{FF2B5EF4-FFF2-40B4-BE49-F238E27FC236}">
                <a16:creationId xmlns:a16="http://schemas.microsoft.com/office/drawing/2014/main" id="{643F4A00-5703-D137-A96E-BEA1E52FE433}"/>
              </a:ext>
            </a:extLst>
          </p:cNvPr>
          <p:cNvSpPr/>
          <p:nvPr userDrawn="1"/>
        </p:nvSpPr>
        <p:spPr>
          <a:xfrm>
            <a:off x="8410556" y="5542971"/>
            <a:ext cx="7247764"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37" name="TextBox 36">
            <a:extLst>
              <a:ext uri="{FF2B5EF4-FFF2-40B4-BE49-F238E27FC236}">
                <a16:creationId xmlns:a16="http://schemas.microsoft.com/office/drawing/2014/main" id="{B43B3D9E-66E9-5BFF-BE72-97CB4BACD435}"/>
              </a:ext>
            </a:extLst>
          </p:cNvPr>
          <p:cNvSpPr txBox="1"/>
          <p:nvPr userDrawn="1"/>
        </p:nvSpPr>
        <p:spPr>
          <a:xfrm>
            <a:off x="8410556" y="5369037"/>
            <a:ext cx="7247764"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39" name="Content Placeholder 4">
            <a:extLst>
              <a:ext uri="{FF2B5EF4-FFF2-40B4-BE49-F238E27FC236}">
                <a16:creationId xmlns:a16="http://schemas.microsoft.com/office/drawing/2014/main" id="{0CB6CFC2-B2A8-A625-125A-961C9404A6B9}"/>
              </a:ext>
            </a:extLst>
          </p:cNvPr>
          <p:cNvSpPr>
            <a:spLocks noGrp="1"/>
          </p:cNvSpPr>
          <p:nvPr>
            <p:ph sz="quarter" idx="27" hasCustomPrompt="1"/>
          </p:nvPr>
        </p:nvSpPr>
        <p:spPr>
          <a:xfrm>
            <a:off x="8655920" y="5455945"/>
            <a:ext cx="6757040"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3" name="Text Placeholder 3">
            <a:extLst>
              <a:ext uri="{FF2B5EF4-FFF2-40B4-BE49-F238E27FC236}">
                <a16:creationId xmlns:a16="http://schemas.microsoft.com/office/drawing/2014/main" id="{F2DE28AE-0A60-6574-16FF-B2C791C2774D}"/>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US"/>
              <a:t>Click to edit Master text styles</a:t>
            </a:r>
          </a:p>
          <a:p>
            <a:pPr marL="0" marR="0" lvl="1" indent="0">
              <a:lnSpc>
                <a:spcPct val="110000"/>
              </a:lnSpc>
              <a:spcBef>
                <a:spcPts val="900"/>
              </a:spcBef>
              <a:spcAft>
                <a:spcPts val="900"/>
              </a:spcAft>
              <a:buClr>
                <a:srgbClr val="000000"/>
              </a:buClr>
              <a:buFont typeface="Arial"/>
              <a:buNone/>
            </a:pPr>
            <a:r>
              <a:rPr lang="en-US"/>
              <a:t>Second level</a:t>
            </a:r>
          </a:p>
          <a:p>
            <a:pPr marL="0" marR="0" lvl="2" indent="0">
              <a:lnSpc>
                <a:spcPct val="110000"/>
              </a:lnSpc>
              <a:spcBef>
                <a:spcPts val="900"/>
              </a:spcBef>
              <a:spcAft>
                <a:spcPts val="900"/>
              </a:spcAft>
              <a:buClr>
                <a:srgbClr val="000000"/>
              </a:buClr>
              <a:buFont typeface="Arial"/>
              <a:buNone/>
            </a:pPr>
            <a:r>
              <a:rPr lang="en-US"/>
              <a:t>Third level</a:t>
            </a:r>
          </a:p>
        </p:txBody>
      </p:sp>
      <p:sp>
        <p:nvSpPr>
          <p:cNvPr id="8" name="Content Placeholder 8">
            <a:extLst>
              <a:ext uri="{FF2B5EF4-FFF2-40B4-BE49-F238E27FC236}">
                <a16:creationId xmlns:a16="http://schemas.microsoft.com/office/drawing/2014/main" id="{CC042B58-B81A-6858-E304-5385A767E5B9}"/>
              </a:ext>
            </a:extLst>
          </p:cNvPr>
          <p:cNvSpPr>
            <a:spLocks noGrp="1"/>
          </p:cNvSpPr>
          <p:nvPr>
            <p:ph sz="quarter" idx="30"/>
          </p:nvPr>
        </p:nvSpPr>
        <p:spPr>
          <a:xfrm>
            <a:off x="843122" y="613786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US"/>
              <a:t>Click to edit Master text styles</a:t>
            </a:r>
          </a:p>
          <a:p>
            <a:pPr lvl="1"/>
            <a:r>
              <a:rPr lang="en-US"/>
              <a:t>Second level</a:t>
            </a:r>
          </a:p>
          <a:p>
            <a:pPr lvl="2"/>
            <a:r>
              <a:rPr lang="en-US"/>
              <a:t>Third level</a:t>
            </a:r>
          </a:p>
        </p:txBody>
      </p:sp>
      <p:sp>
        <p:nvSpPr>
          <p:cNvPr id="13" name="Content Placeholder 8">
            <a:extLst>
              <a:ext uri="{FF2B5EF4-FFF2-40B4-BE49-F238E27FC236}">
                <a16:creationId xmlns:a16="http://schemas.microsoft.com/office/drawing/2014/main" id="{9FB04CC7-3336-77AC-7C84-E3A98BD6D72A}"/>
              </a:ext>
            </a:extLst>
          </p:cNvPr>
          <p:cNvSpPr>
            <a:spLocks noGrp="1"/>
          </p:cNvSpPr>
          <p:nvPr>
            <p:ph sz="quarter" idx="31"/>
          </p:nvPr>
        </p:nvSpPr>
        <p:spPr>
          <a:xfrm>
            <a:off x="8655921" y="6137869"/>
            <a:ext cx="6757039" cy="1839834"/>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274320" marR="0" indent="-27432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14800" indent="-244800">
              <a:buClrTx/>
              <a:defRPr sz="1400"/>
            </a:lvl3pPr>
          </a:lstStyle>
          <a:p>
            <a:pPr lvl="0"/>
            <a:r>
              <a:rPr lang="en-US"/>
              <a:t>Click to edit Master text styles</a:t>
            </a:r>
          </a:p>
          <a:p>
            <a:pPr lvl="1"/>
            <a:r>
              <a:rPr lang="en-US"/>
              <a:t>Second level</a:t>
            </a:r>
          </a:p>
          <a:p>
            <a:pPr lvl="2"/>
            <a:r>
              <a:rPr lang="en-US"/>
              <a:t>Third level</a:t>
            </a:r>
          </a:p>
        </p:txBody>
      </p:sp>
      <p:sp>
        <p:nvSpPr>
          <p:cNvPr id="2" name="Footer Placeholder 3">
            <a:extLst>
              <a:ext uri="{FF2B5EF4-FFF2-40B4-BE49-F238E27FC236}">
                <a16:creationId xmlns:a16="http://schemas.microsoft.com/office/drawing/2014/main" id="{551DEC07-903B-B644-B923-CEEA887CECE8}"/>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35761381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Layout light, boxes - 3x2">
    <p:spTree>
      <p:nvGrpSpPr>
        <p:cNvPr id="1" name=""/>
        <p:cNvGrpSpPr/>
        <p:nvPr/>
      </p:nvGrpSpPr>
      <p:grpSpPr>
        <a:xfrm>
          <a:off x="0" y="0"/>
          <a:ext cx="0" cy="0"/>
          <a:chOff x="0" y="0"/>
          <a:chExt cx="0" cy="0"/>
        </a:xfrm>
      </p:grpSpPr>
      <p:sp>
        <p:nvSpPr>
          <p:cNvPr id="7" name="Google Shape;77;p17">
            <a:extLst>
              <a:ext uri="{FF2B5EF4-FFF2-40B4-BE49-F238E27FC236}">
                <a16:creationId xmlns:a16="http://schemas.microsoft.com/office/drawing/2014/main" id="{06AFD335-7F39-B22C-4410-E1258DBA08EA}"/>
              </a:ext>
            </a:extLst>
          </p:cNvPr>
          <p:cNvSpPr txBox="1">
            <a:spLocks noGrp="1"/>
          </p:cNvSpPr>
          <p:nvPr>
            <p:ph type="title"/>
          </p:nvPr>
        </p:nvSpPr>
        <p:spPr>
          <a:xfrm>
            <a:off x="777240" y="623701"/>
            <a:ext cx="5755557" cy="982551"/>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 name="Rectangle 1">
            <a:extLst>
              <a:ext uri="{FF2B5EF4-FFF2-40B4-BE49-F238E27FC236}">
                <a16:creationId xmlns:a16="http://schemas.microsoft.com/office/drawing/2014/main" id="{AC2EFE76-C921-7D8B-E584-5FFF822D9DA8}"/>
              </a:ext>
            </a:extLst>
          </p:cNvPr>
          <p:cNvSpPr/>
          <p:nvPr userDrawn="1"/>
        </p:nvSpPr>
        <p:spPr>
          <a:xfrm>
            <a:off x="11053789"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3" name="TextBox 2">
            <a:extLst>
              <a:ext uri="{FF2B5EF4-FFF2-40B4-BE49-F238E27FC236}">
                <a16:creationId xmlns:a16="http://schemas.microsoft.com/office/drawing/2014/main" id="{47324FAA-95E1-6633-9CEF-DDA2005536E3}"/>
              </a:ext>
            </a:extLst>
          </p:cNvPr>
          <p:cNvSpPr txBox="1"/>
          <p:nvPr userDrawn="1"/>
        </p:nvSpPr>
        <p:spPr>
          <a:xfrm>
            <a:off x="11053789"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5" name="Content Placeholder 4">
            <a:extLst>
              <a:ext uri="{FF2B5EF4-FFF2-40B4-BE49-F238E27FC236}">
                <a16:creationId xmlns:a16="http://schemas.microsoft.com/office/drawing/2014/main" id="{52D3A863-AFE3-8DC5-DF31-AF15B6438A91}"/>
              </a:ext>
            </a:extLst>
          </p:cNvPr>
          <p:cNvSpPr>
            <a:spLocks noGrp="1"/>
          </p:cNvSpPr>
          <p:nvPr>
            <p:ph sz="quarter" idx="23" hasCustomPrompt="1"/>
          </p:nvPr>
        </p:nvSpPr>
        <p:spPr>
          <a:xfrm>
            <a:off x="11289672"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6" name="Rectangle 5">
            <a:extLst>
              <a:ext uri="{FF2B5EF4-FFF2-40B4-BE49-F238E27FC236}">
                <a16:creationId xmlns:a16="http://schemas.microsoft.com/office/drawing/2014/main" id="{2762EB70-C7FE-C31E-2909-7BC7F01A1F8E}"/>
              </a:ext>
            </a:extLst>
          </p:cNvPr>
          <p:cNvSpPr/>
          <p:nvPr userDrawn="1"/>
        </p:nvSpPr>
        <p:spPr>
          <a:xfrm>
            <a:off x="5824888"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13" name="TextBox 12">
            <a:extLst>
              <a:ext uri="{FF2B5EF4-FFF2-40B4-BE49-F238E27FC236}">
                <a16:creationId xmlns:a16="http://schemas.microsoft.com/office/drawing/2014/main" id="{22EDB08A-DD4B-B494-A964-9C2245A06018}"/>
              </a:ext>
            </a:extLst>
          </p:cNvPr>
          <p:cNvSpPr txBox="1"/>
          <p:nvPr userDrawn="1"/>
        </p:nvSpPr>
        <p:spPr>
          <a:xfrm>
            <a:off x="5824888"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15" name="Content Placeholder 4">
            <a:extLst>
              <a:ext uri="{FF2B5EF4-FFF2-40B4-BE49-F238E27FC236}">
                <a16:creationId xmlns:a16="http://schemas.microsoft.com/office/drawing/2014/main" id="{986EE6E3-C425-7056-A653-4F70DC2D718C}"/>
              </a:ext>
            </a:extLst>
          </p:cNvPr>
          <p:cNvSpPr>
            <a:spLocks noGrp="1"/>
          </p:cNvSpPr>
          <p:nvPr>
            <p:ph sz="quarter" idx="21" hasCustomPrompt="1"/>
          </p:nvPr>
        </p:nvSpPr>
        <p:spPr>
          <a:xfrm>
            <a:off x="6060771" y="2190969"/>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4" name="Rectangle 23">
            <a:extLst>
              <a:ext uri="{FF2B5EF4-FFF2-40B4-BE49-F238E27FC236}">
                <a16:creationId xmlns:a16="http://schemas.microsoft.com/office/drawing/2014/main" id="{71ACF326-F0A7-1F75-214E-DA2F4C596A55}"/>
              </a:ext>
            </a:extLst>
          </p:cNvPr>
          <p:cNvSpPr/>
          <p:nvPr userDrawn="1"/>
        </p:nvSpPr>
        <p:spPr>
          <a:xfrm>
            <a:off x="592651" y="2277995"/>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5" name="TextBox 24">
            <a:extLst>
              <a:ext uri="{FF2B5EF4-FFF2-40B4-BE49-F238E27FC236}">
                <a16:creationId xmlns:a16="http://schemas.microsoft.com/office/drawing/2014/main" id="{6811980C-D3AC-6ED0-2E2D-4F33A9CA4429}"/>
              </a:ext>
            </a:extLst>
          </p:cNvPr>
          <p:cNvSpPr txBox="1"/>
          <p:nvPr userDrawn="1"/>
        </p:nvSpPr>
        <p:spPr>
          <a:xfrm>
            <a:off x="592651" y="2104061"/>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27" name="Content Placeholder 4">
            <a:extLst>
              <a:ext uri="{FF2B5EF4-FFF2-40B4-BE49-F238E27FC236}">
                <a16:creationId xmlns:a16="http://schemas.microsoft.com/office/drawing/2014/main" id="{492D4E3C-4485-8178-D44B-FB41E69F1173}"/>
              </a:ext>
            </a:extLst>
          </p:cNvPr>
          <p:cNvSpPr>
            <a:spLocks noGrp="1"/>
          </p:cNvSpPr>
          <p:nvPr>
            <p:ph sz="quarter" idx="19" hasCustomPrompt="1"/>
          </p:nvPr>
        </p:nvSpPr>
        <p:spPr>
          <a:xfrm>
            <a:off x="828534" y="2190969"/>
            <a:ext cx="4136084" cy="379575"/>
          </a:xfrm>
          <a:prstGeom prst="rect">
            <a:avLst/>
          </a:prstGeom>
        </p:spPr>
        <p:txBody>
          <a:bodyPr/>
          <a:lstStyle>
            <a:lvl1pPr>
              <a:defRPr lang="en-GB" sz="2133" b="1" dirty="0">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28" name="Rectangle 27">
            <a:extLst>
              <a:ext uri="{FF2B5EF4-FFF2-40B4-BE49-F238E27FC236}">
                <a16:creationId xmlns:a16="http://schemas.microsoft.com/office/drawing/2014/main" id="{881525AE-3406-0A2A-BD51-47EF31E7C636}"/>
              </a:ext>
            </a:extLst>
          </p:cNvPr>
          <p:cNvSpPr/>
          <p:nvPr userDrawn="1"/>
        </p:nvSpPr>
        <p:spPr>
          <a:xfrm>
            <a:off x="11053789" y="5529199"/>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29" name="TextBox 28">
            <a:extLst>
              <a:ext uri="{FF2B5EF4-FFF2-40B4-BE49-F238E27FC236}">
                <a16:creationId xmlns:a16="http://schemas.microsoft.com/office/drawing/2014/main" id="{245B81B5-01E4-6096-36DB-0289DDF9E391}"/>
              </a:ext>
            </a:extLst>
          </p:cNvPr>
          <p:cNvSpPr txBox="1"/>
          <p:nvPr userDrawn="1"/>
        </p:nvSpPr>
        <p:spPr>
          <a:xfrm>
            <a:off x="11053789" y="5355262"/>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31" name="Content Placeholder 4">
            <a:extLst>
              <a:ext uri="{FF2B5EF4-FFF2-40B4-BE49-F238E27FC236}">
                <a16:creationId xmlns:a16="http://schemas.microsoft.com/office/drawing/2014/main" id="{F38ABDEB-D275-AD39-60D0-47CC5447E231}"/>
              </a:ext>
            </a:extLst>
          </p:cNvPr>
          <p:cNvSpPr>
            <a:spLocks noGrp="1"/>
          </p:cNvSpPr>
          <p:nvPr>
            <p:ph sz="quarter" idx="25" hasCustomPrompt="1"/>
          </p:nvPr>
        </p:nvSpPr>
        <p:spPr>
          <a:xfrm>
            <a:off x="11289672" y="5442170"/>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40" name="Rectangle 39">
            <a:extLst>
              <a:ext uri="{FF2B5EF4-FFF2-40B4-BE49-F238E27FC236}">
                <a16:creationId xmlns:a16="http://schemas.microsoft.com/office/drawing/2014/main" id="{047292F0-6251-B9E7-6E93-A7D5015707FF}"/>
              </a:ext>
            </a:extLst>
          </p:cNvPr>
          <p:cNvSpPr/>
          <p:nvPr userDrawn="1"/>
        </p:nvSpPr>
        <p:spPr>
          <a:xfrm>
            <a:off x="5824888" y="5529199"/>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1" name="TextBox 40">
            <a:extLst>
              <a:ext uri="{FF2B5EF4-FFF2-40B4-BE49-F238E27FC236}">
                <a16:creationId xmlns:a16="http://schemas.microsoft.com/office/drawing/2014/main" id="{FC7261AE-2121-F8F5-6727-0D2B0C4A603B}"/>
              </a:ext>
            </a:extLst>
          </p:cNvPr>
          <p:cNvSpPr txBox="1"/>
          <p:nvPr userDrawn="1"/>
        </p:nvSpPr>
        <p:spPr>
          <a:xfrm>
            <a:off x="5824888" y="5355262"/>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43" name="Content Placeholder 4">
            <a:extLst>
              <a:ext uri="{FF2B5EF4-FFF2-40B4-BE49-F238E27FC236}">
                <a16:creationId xmlns:a16="http://schemas.microsoft.com/office/drawing/2014/main" id="{05FF1F19-07E5-D863-6564-584B6397D3A6}"/>
              </a:ext>
            </a:extLst>
          </p:cNvPr>
          <p:cNvSpPr>
            <a:spLocks noGrp="1"/>
          </p:cNvSpPr>
          <p:nvPr>
            <p:ph sz="quarter" idx="27" hasCustomPrompt="1"/>
          </p:nvPr>
        </p:nvSpPr>
        <p:spPr>
          <a:xfrm>
            <a:off x="6060771" y="5442170"/>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44" name="Rectangle 43">
            <a:extLst>
              <a:ext uri="{FF2B5EF4-FFF2-40B4-BE49-F238E27FC236}">
                <a16:creationId xmlns:a16="http://schemas.microsoft.com/office/drawing/2014/main" id="{D0D967B9-81EE-DE45-F114-F657E3E79D97}"/>
              </a:ext>
            </a:extLst>
          </p:cNvPr>
          <p:cNvSpPr/>
          <p:nvPr userDrawn="1"/>
        </p:nvSpPr>
        <p:spPr>
          <a:xfrm>
            <a:off x="592651" y="5529199"/>
            <a:ext cx="4607850" cy="26325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5" b="0" i="0">
              <a:latin typeface="Arial" panose="020B0604020202020204" pitchFamily="34" charset="0"/>
            </a:endParaRPr>
          </a:p>
        </p:txBody>
      </p:sp>
      <p:sp>
        <p:nvSpPr>
          <p:cNvPr id="45" name="TextBox 44">
            <a:extLst>
              <a:ext uri="{FF2B5EF4-FFF2-40B4-BE49-F238E27FC236}">
                <a16:creationId xmlns:a16="http://schemas.microsoft.com/office/drawing/2014/main" id="{C261E9CD-5958-4905-B9B0-51F0687479E8}"/>
              </a:ext>
            </a:extLst>
          </p:cNvPr>
          <p:cNvSpPr txBox="1"/>
          <p:nvPr userDrawn="1"/>
        </p:nvSpPr>
        <p:spPr>
          <a:xfrm>
            <a:off x="592651" y="5355262"/>
            <a:ext cx="4607850" cy="574231"/>
          </a:xfrm>
          <a:prstGeom prst="rect">
            <a:avLst/>
          </a:prstGeom>
          <a:solidFill>
            <a:schemeClr val="tx2"/>
          </a:solidFill>
          <a:ln w="3175">
            <a:noFill/>
          </a:ln>
        </p:spPr>
        <p:txBody>
          <a:bodyPr wrap="square" lIns="130913" rIns="130913" rtlCol="0" anchor="ctr">
            <a:noAutofit/>
          </a:bodyPr>
          <a:lstStyle>
            <a:defPPr marR="0" lvl="0" algn="l" rtl="0">
              <a:lnSpc>
                <a:spcPct val="100000"/>
              </a:lnSpc>
              <a:spcBef>
                <a:spcPts val="0"/>
              </a:spcBef>
              <a:spcAft>
                <a:spcPts val="0"/>
              </a:spcAft>
              <a:defRPr/>
            </a:defPPr>
            <a:lvl1pPr algn="ctr" defTabSz="494687">
              <a:defRPr sz="1200" b="1" kern="0">
                <a:solidFill>
                  <a:srgbClr val="FFFFFF"/>
                </a:solidFill>
                <a:latin typeface="Verdana" panose="020B0604030504040204" pitchFamily="34" charset="0"/>
                <a:ea typeface="Verdana" panose="020B0604030504040204" pitchFamily="34" charset="0"/>
                <a:cs typeface="Verdana" panose="020B0604030504040204" pitchFamily="34" charset="0"/>
              </a:defRPr>
            </a:lvl1pPr>
          </a:lstStyle>
          <a:p>
            <a:pPr lvl="0"/>
            <a:endParaRPr lang="en-US" sz="1600" b="0" i="0">
              <a:latin typeface="Arial" panose="020B0604020202020204" pitchFamily="34" charset="0"/>
              <a:cs typeface="Arial" panose="020B0604020202020204" pitchFamily="34" charset="0"/>
            </a:endParaRPr>
          </a:p>
        </p:txBody>
      </p:sp>
      <p:sp>
        <p:nvSpPr>
          <p:cNvPr id="47" name="Content Placeholder 4">
            <a:extLst>
              <a:ext uri="{FF2B5EF4-FFF2-40B4-BE49-F238E27FC236}">
                <a16:creationId xmlns:a16="http://schemas.microsoft.com/office/drawing/2014/main" id="{790CB71D-21CB-0CEE-3877-F165E99CBA10}"/>
              </a:ext>
            </a:extLst>
          </p:cNvPr>
          <p:cNvSpPr>
            <a:spLocks noGrp="1"/>
          </p:cNvSpPr>
          <p:nvPr>
            <p:ph sz="quarter" idx="29" hasCustomPrompt="1"/>
          </p:nvPr>
        </p:nvSpPr>
        <p:spPr>
          <a:xfrm>
            <a:off x="828534" y="5442170"/>
            <a:ext cx="4136084" cy="379575"/>
          </a:xfrm>
          <a:prstGeom prst="rect">
            <a:avLst/>
          </a:prstGeom>
        </p:spPr>
        <p:txBody>
          <a:bodyPr/>
          <a:lstStyle>
            <a:lvl1pPr>
              <a:defRPr lang="en-GB" sz="2133" b="1">
                <a:solidFill>
                  <a:schemeClr val="bg1"/>
                </a:solidFill>
                <a:latin typeface="Arial" panose="020B0604020202020204" pitchFamily="34" charset="0"/>
                <a:cs typeface="Arial" panose="020B0604020202020204" pitchFamily="34" charset="0"/>
              </a:defRPr>
            </a:lvl1pPr>
          </a:lstStyle>
          <a:p>
            <a:pPr marL="0" lvl="0" indent="0" algn="ctr">
              <a:buNone/>
            </a:pPr>
            <a:r>
              <a:rPr lang="en-GB"/>
              <a:t>Click to add title</a:t>
            </a:r>
          </a:p>
        </p:txBody>
      </p:sp>
      <p:sp>
        <p:nvSpPr>
          <p:cNvPr id="8" name="Text Placeholder 3">
            <a:extLst>
              <a:ext uri="{FF2B5EF4-FFF2-40B4-BE49-F238E27FC236}">
                <a16:creationId xmlns:a16="http://schemas.microsoft.com/office/drawing/2014/main" id="{0FD4F2B9-FE7B-6B66-8912-E6C2EEC26BF2}"/>
              </a:ext>
            </a:extLst>
          </p:cNvPr>
          <p:cNvSpPr>
            <a:spLocks noGrp="1"/>
          </p:cNvSpPr>
          <p:nvPr>
            <p:ph type="body" sz="quarter" idx="11"/>
          </p:nvPr>
        </p:nvSpPr>
        <p:spPr>
          <a:xfrm>
            <a:off x="6848856" y="621792"/>
            <a:ext cx="8671598" cy="982550"/>
          </a:xfrm>
          <a:prstGeom prst="rect">
            <a:avLst/>
          </a:prstGeom>
        </p:spPr>
        <p:txBody>
          <a:bodyPr lIns="0" tIns="0" rIns="0" bIns="0"/>
          <a:lstStyle>
            <a:lvl1pPr>
              <a:defRPr lang="en-GB" sz="2000" b="0" i="0" u="none" strike="noStrike" cap="none" smtClean="0">
                <a:ea typeface="Arial"/>
                <a:cs typeface="Arial"/>
              </a:defRPr>
            </a:lvl1pPr>
            <a:lvl2pPr>
              <a:defRPr lang="en-GB" sz="2000" b="0" i="0" u="none" strike="noStrike" cap="none" smtClean="0">
                <a:ea typeface="Arial"/>
                <a:cs typeface="Arial"/>
              </a:defRPr>
            </a:lvl2pPr>
            <a:lvl3pPr>
              <a:defRPr lang="en-GB" sz="1400" smtClean="0"/>
            </a:lvl3pPr>
            <a:lvl4pPr>
              <a:defRPr lang="en-GB" smtClean="0"/>
            </a:lvl4pPr>
            <a:lvl5pPr>
              <a:defRPr lang="en-US"/>
            </a:lvl5pPr>
          </a:lstStyle>
          <a:p>
            <a:pPr marL="0" marR="0" lvl="0" indent="0">
              <a:lnSpc>
                <a:spcPct val="110000"/>
              </a:lnSpc>
              <a:spcBef>
                <a:spcPts val="900"/>
              </a:spcBef>
              <a:spcAft>
                <a:spcPts val="900"/>
              </a:spcAft>
              <a:buClr>
                <a:srgbClr val="000000"/>
              </a:buClr>
              <a:buFont typeface="Arial"/>
              <a:buNone/>
            </a:pPr>
            <a:r>
              <a:rPr lang="en-US"/>
              <a:t>Click to edit Master text styles</a:t>
            </a:r>
          </a:p>
          <a:p>
            <a:pPr marL="0" marR="0" lvl="1" indent="0">
              <a:lnSpc>
                <a:spcPct val="110000"/>
              </a:lnSpc>
              <a:spcBef>
                <a:spcPts val="900"/>
              </a:spcBef>
              <a:spcAft>
                <a:spcPts val="900"/>
              </a:spcAft>
              <a:buClr>
                <a:srgbClr val="000000"/>
              </a:buClr>
              <a:buFont typeface="Arial"/>
              <a:buNone/>
            </a:pPr>
            <a:r>
              <a:rPr lang="en-US"/>
              <a:t>Second level</a:t>
            </a:r>
          </a:p>
          <a:p>
            <a:pPr marL="0" marR="0" lvl="2" indent="0">
              <a:lnSpc>
                <a:spcPct val="110000"/>
              </a:lnSpc>
              <a:spcBef>
                <a:spcPts val="900"/>
              </a:spcBef>
              <a:spcAft>
                <a:spcPts val="900"/>
              </a:spcAft>
              <a:buClr>
                <a:srgbClr val="000000"/>
              </a:buClr>
              <a:buFont typeface="Arial"/>
              <a:buNone/>
            </a:pPr>
            <a:r>
              <a:rPr lang="en-US"/>
              <a:t>Third level</a:t>
            </a:r>
          </a:p>
        </p:txBody>
      </p:sp>
      <p:sp>
        <p:nvSpPr>
          <p:cNvPr id="10" name="Content Placeholder 8">
            <a:extLst>
              <a:ext uri="{FF2B5EF4-FFF2-40B4-BE49-F238E27FC236}">
                <a16:creationId xmlns:a16="http://schemas.microsoft.com/office/drawing/2014/main" id="{336E930C-BF51-A0A8-C55F-0D6C6BE7889D}"/>
              </a:ext>
            </a:extLst>
          </p:cNvPr>
          <p:cNvSpPr>
            <a:spLocks noGrp="1"/>
          </p:cNvSpPr>
          <p:nvPr>
            <p:ph sz="quarter" idx="10"/>
          </p:nvPr>
        </p:nvSpPr>
        <p:spPr>
          <a:xfrm>
            <a:off x="828534"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1" name="Content Placeholder 8">
            <a:extLst>
              <a:ext uri="{FF2B5EF4-FFF2-40B4-BE49-F238E27FC236}">
                <a16:creationId xmlns:a16="http://schemas.microsoft.com/office/drawing/2014/main" id="{7F3ABF1D-FF00-5CD6-F837-5161F162ED22}"/>
              </a:ext>
            </a:extLst>
          </p:cNvPr>
          <p:cNvSpPr>
            <a:spLocks noGrp="1"/>
          </p:cNvSpPr>
          <p:nvPr>
            <p:ph sz="quarter" idx="30"/>
          </p:nvPr>
        </p:nvSpPr>
        <p:spPr>
          <a:xfrm>
            <a:off x="6060771"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2" name="Content Placeholder 8">
            <a:extLst>
              <a:ext uri="{FF2B5EF4-FFF2-40B4-BE49-F238E27FC236}">
                <a16:creationId xmlns:a16="http://schemas.microsoft.com/office/drawing/2014/main" id="{C979C1B0-E2E7-F436-5051-6DCEF4C87CEE}"/>
              </a:ext>
            </a:extLst>
          </p:cNvPr>
          <p:cNvSpPr>
            <a:spLocks noGrp="1"/>
          </p:cNvSpPr>
          <p:nvPr>
            <p:ph sz="quarter" idx="31"/>
          </p:nvPr>
        </p:nvSpPr>
        <p:spPr>
          <a:xfrm>
            <a:off x="11289672" y="2872893"/>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6" name="Content Placeholder 8">
            <a:extLst>
              <a:ext uri="{FF2B5EF4-FFF2-40B4-BE49-F238E27FC236}">
                <a16:creationId xmlns:a16="http://schemas.microsoft.com/office/drawing/2014/main" id="{0FC9364B-E1F7-F0D1-4A93-3A9D13F16B4F}"/>
              </a:ext>
            </a:extLst>
          </p:cNvPr>
          <p:cNvSpPr>
            <a:spLocks noGrp="1"/>
          </p:cNvSpPr>
          <p:nvPr>
            <p:ph sz="quarter" idx="32"/>
          </p:nvPr>
        </p:nvSpPr>
        <p:spPr>
          <a:xfrm>
            <a:off x="828534" y="6124094"/>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7" name="Content Placeholder 8">
            <a:extLst>
              <a:ext uri="{FF2B5EF4-FFF2-40B4-BE49-F238E27FC236}">
                <a16:creationId xmlns:a16="http://schemas.microsoft.com/office/drawing/2014/main" id="{FAA1411A-8EEF-105C-48D8-1F8D2BD5A09E}"/>
              </a:ext>
            </a:extLst>
          </p:cNvPr>
          <p:cNvSpPr>
            <a:spLocks noGrp="1"/>
          </p:cNvSpPr>
          <p:nvPr>
            <p:ph sz="quarter" idx="28"/>
          </p:nvPr>
        </p:nvSpPr>
        <p:spPr>
          <a:xfrm>
            <a:off x="6060771" y="6124094"/>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18" name="Content Placeholder 8">
            <a:extLst>
              <a:ext uri="{FF2B5EF4-FFF2-40B4-BE49-F238E27FC236}">
                <a16:creationId xmlns:a16="http://schemas.microsoft.com/office/drawing/2014/main" id="{F53F46E1-CA7F-FE02-11FF-D6ACF6746492}"/>
              </a:ext>
            </a:extLst>
          </p:cNvPr>
          <p:cNvSpPr>
            <a:spLocks noGrp="1"/>
          </p:cNvSpPr>
          <p:nvPr>
            <p:ph sz="quarter" idx="33"/>
          </p:nvPr>
        </p:nvSpPr>
        <p:spPr>
          <a:xfrm>
            <a:off x="11289672" y="6124094"/>
            <a:ext cx="4136084" cy="1839833"/>
          </a:xfrm>
          <a:prstGeom prst="rect">
            <a:avLst/>
          </a:prstGeom>
        </p:spPr>
        <p:txBody>
          <a:bodyPr lIns="0" tIns="0" rIns="0" bIns="0"/>
          <a:lstStyle>
            <a:lvl1pPr marL="0" marR="0" indent="0" algn="l" rtl="0">
              <a:lnSpc>
                <a:spcPct val="110000"/>
              </a:lnSpc>
              <a:spcBef>
                <a:spcPts val="900"/>
              </a:spcBef>
              <a:spcAft>
                <a:spcPts val="900"/>
              </a:spcAft>
              <a:buClr>
                <a:srgbClr val="000000"/>
              </a:buClr>
              <a:buFont typeface="Arial"/>
              <a:buNone/>
              <a:defRPr lang="en-GB" sz="2000" b="0" i="0" u="none" strike="noStrike" kern="1200" cap="none" dirty="0" smtClean="0">
                <a:solidFill>
                  <a:schemeClr val="tx1"/>
                </a:solidFill>
                <a:latin typeface="+mn-lt"/>
                <a:ea typeface="Arial"/>
                <a:cs typeface="Arial"/>
                <a:sym typeface="Arial"/>
              </a:defRPr>
            </a:lvl1pPr>
            <a:lvl2pPr marL="320040" marR="0" indent="-320040" algn="l" rtl="0">
              <a:lnSpc>
                <a:spcPct val="110000"/>
              </a:lnSpc>
              <a:spcBef>
                <a:spcPts val="900"/>
              </a:spcBef>
              <a:spcAft>
                <a:spcPts val="0"/>
              </a:spcAft>
              <a:buClrTx/>
              <a:buFont typeface="Arial" panose="020B0604020202020204" pitchFamily="34" charset="0"/>
              <a:buChar char="•"/>
              <a:defRPr lang="en-GB" sz="2000" b="0" i="0" u="none" strike="noStrike" kern="1200" cap="none" dirty="0" smtClean="0">
                <a:solidFill>
                  <a:schemeClr val="tx1"/>
                </a:solidFill>
                <a:latin typeface="+mn-lt"/>
                <a:ea typeface="Arial"/>
                <a:cs typeface="Arial"/>
                <a:sym typeface="Arial"/>
              </a:defRPr>
            </a:lvl2pPr>
            <a:lvl3pPr marL="566928" indent="-237744">
              <a:spcBef>
                <a:spcPts val="300"/>
              </a:spcBef>
              <a:buClrTx/>
              <a:defRPr sz="1400"/>
            </a:lvl3pPr>
          </a:lstStyle>
          <a:p>
            <a:pPr lvl="0"/>
            <a:r>
              <a:rPr lang="en-US"/>
              <a:t>Click to edit Master text styles</a:t>
            </a:r>
          </a:p>
          <a:p>
            <a:pPr lvl="1"/>
            <a:r>
              <a:rPr lang="en-US"/>
              <a:t>Second level</a:t>
            </a:r>
          </a:p>
          <a:p>
            <a:pPr lvl="2"/>
            <a:r>
              <a:rPr lang="en-US"/>
              <a:t>Third level</a:t>
            </a:r>
          </a:p>
        </p:txBody>
      </p:sp>
      <p:sp>
        <p:nvSpPr>
          <p:cNvPr id="4" name="Footer Placeholder 3">
            <a:extLst>
              <a:ext uri="{FF2B5EF4-FFF2-40B4-BE49-F238E27FC236}">
                <a16:creationId xmlns:a16="http://schemas.microsoft.com/office/drawing/2014/main" id="{B766B616-FC82-6D0F-79F5-F67546352E3C}"/>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2623104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 - dark option 1">
    <p:spTree>
      <p:nvGrpSpPr>
        <p:cNvPr id="1" name=""/>
        <p:cNvGrpSpPr/>
        <p:nvPr/>
      </p:nvGrpSpPr>
      <p:grpSpPr>
        <a:xfrm>
          <a:off x="0" y="0"/>
          <a:ext cx="0" cy="0"/>
          <a:chOff x="0" y="0"/>
          <a:chExt cx="0" cy="0"/>
        </a:xfrm>
      </p:grpSpPr>
      <p:pic>
        <p:nvPicPr>
          <p:cNvPr id="10" name="Picture 9" descr="A black rectangular object on a blue background&#10;&#10;Description automatically generated">
            <a:extLst>
              <a:ext uri="{FF2B5EF4-FFF2-40B4-BE49-F238E27FC236}">
                <a16:creationId xmlns:a16="http://schemas.microsoft.com/office/drawing/2014/main" id="{42BE4019-A600-254E-F9FB-0FB30E83BD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0" y="3"/>
            <a:ext cx="16256529" cy="9144596"/>
          </a:xfrm>
          <a:prstGeom prst="rect">
            <a:avLst/>
          </a:prstGeom>
        </p:spPr>
      </p:pic>
      <p:pic>
        <p:nvPicPr>
          <p:cNvPr id="16" name="Graphic 15">
            <a:extLst>
              <a:ext uri="{FF2B5EF4-FFF2-40B4-BE49-F238E27FC236}">
                <a16:creationId xmlns:a16="http://schemas.microsoft.com/office/drawing/2014/main" id="{CBBA89C0-002D-6EBC-5929-0CC2252F80EE}"/>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90F818C4-4BBC-D9C0-F060-13AEC173F774}"/>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bg1">
                    <a:lumMod val="75000"/>
                  </a:schemeClr>
                </a:solidFill>
                <a:latin typeface="Arial" panose="020B0604020202020204" pitchFamily="34" charset="0"/>
                <a:ea typeface="Arial Regular" charset="0"/>
                <a:cs typeface="Arial Regular" charset="0"/>
              </a:rPr>
              <a:t>Copyright © 2024. Infor. All Rights Reserved. infor.com</a:t>
            </a:r>
          </a:p>
        </p:txBody>
      </p:sp>
      <p:sp>
        <p:nvSpPr>
          <p:cNvPr id="3" name="Google Shape;77;p17">
            <a:extLst>
              <a:ext uri="{FF2B5EF4-FFF2-40B4-BE49-F238E27FC236}">
                <a16:creationId xmlns:a16="http://schemas.microsoft.com/office/drawing/2014/main" id="{F9C0C86B-A615-6625-E12E-7E29FBDAD794}"/>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5" name="Text Placeholder 5">
            <a:extLst>
              <a:ext uri="{FF2B5EF4-FFF2-40B4-BE49-F238E27FC236}">
                <a16:creationId xmlns:a16="http://schemas.microsoft.com/office/drawing/2014/main" id="{B3B837B0-7BE7-4B4E-1C03-A67597228472}"/>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solidFill>
                  <a:schemeClr val="bg1"/>
                </a:solidFill>
              </a:defRPr>
            </a:lvl1pPr>
            <a:lvl2pPr marL="14288" indent="0">
              <a:lnSpc>
                <a:spcPct val="100000"/>
              </a:lnSpc>
              <a:spcBef>
                <a:spcPts val="0"/>
              </a:spcBef>
              <a:buNone/>
              <a:tabLst/>
              <a:defRPr sz="1200">
                <a:solidFill>
                  <a:schemeClr val="bg1"/>
                </a:solidFill>
              </a:defRPr>
            </a:lvl2pPr>
            <a:lvl3pPr marL="14288" indent="0">
              <a:lnSpc>
                <a:spcPct val="100000"/>
              </a:lnSpc>
              <a:spcBef>
                <a:spcPts val="2400"/>
              </a:spcBef>
              <a:buNone/>
              <a:tabLst/>
              <a:defRPr sz="1200">
                <a:solidFill>
                  <a:schemeClr val="bg1"/>
                </a:solidFill>
              </a:defRPr>
            </a:lvl3pPr>
          </a:lstStyle>
          <a:p>
            <a:pPr lvl="0"/>
            <a:r>
              <a:rPr lang="en-US"/>
              <a:t>Presenter Name</a:t>
            </a:r>
          </a:p>
          <a:p>
            <a:pPr lvl="1"/>
            <a:r>
              <a:rPr lang="en-US"/>
              <a:t>Role</a:t>
            </a:r>
          </a:p>
          <a:p>
            <a:pPr lvl="2"/>
            <a:r>
              <a:rPr lang="en-US"/>
              <a:t>Date 0000.00.00</a:t>
            </a:r>
          </a:p>
        </p:txBody>
      </p:sp>
      <p:sp>
        <p:nvSpPr>
          <p:cNvPr id="6" name="Picture Placeholder 7">
            <a:extLst>
              <a:ext uri="{FF2B5EF4-FFF2-40B4-BE49-F238E27FC236}">
                <a16:creationId xmlns:a16="http://schemas.microsoft.com/office/drawing/2014/main" id="{2BC8E635-C8DE-76D9-EA1A-2C7116587D1F}"/>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7" name="Text Placeholder 5">
            <a:extLst>
              <a:ext uri="{FF2B5EF4-FFF2-40B4-BE49-F238E27FC236}">
                <a16:creationId xmlns:a16="http://schemas.microsoft.com/office/drawing/2014/main" id="{B69048C9-C711-1BE5-A7FC-A520B531BAC8}"/>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386260395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Org Chart Light - option 1">
    <p:bg>
      <p:bgPr>
        <a:solidFill>
          <a:schemeClr val="bg1"/>
        </a:solidFill>
        <a:effectLst/>
      </p:bgPr>
    </p:bg>
    <p:spTree>
      <p:nvGrpSpPr>
        <p:cNvPr id="1" name=""/>
        <p:cNvGrpSpPr/>
        <p:nvPr/>
      </p:nvGrpSpPr>
      <p:grpSpPr>
        <a:xfrm>
          <a:off x="0" y="0"/>
          <a:ext cx="0" cy="0"/>
          <a:chOff x="0" y="0"/>
          <a:chExt cx="0" cy="0"/>
        </a:xfrm>
      </p:grpSpPr>
      <p:sp>
        <p:nvSpPr>
          <p:cNvPr id="15" name="Google Shape;77;p17">
            <a:extLst>
              <a:ext uri="{FF2B5EF4-FFF2-40B4-BE49-F238E27FC236}">
                <a16:creationId xmlns:a16="http://schemas.microsoft.com/office/drawing/2014/main" id="{E08EC25B-430F-AC0C-D62D-486327E3B13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 name="Footer Placeholder 3">
            <a:extLst>
              <a:ext uri="{FF2B5EF4-FFF2-40B4-BE49-F238E27FC236}">
                <a16:creationId xmlns:a16="http://schemas.microsoft.com/office/drawing/2014/main" id="{14F8EBD8-F486-FFC7-0621-B6EA41586262}"/>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Picture Placeholder 3">
            <a:extLst>
              <a:ext uri="{FF2B5EF4-FFF2-40B4-BE49-F238E27FC236}">
                <a16:creationId xmlns:a16="http://schemas.microsoft.com/office/drawing/2014/main" id="{99FCF973-5555-4C23-4B10-305AB25E20E2}"/>
              </a:ext>
            </a:extLst>
          </p:cNvPr>
          <p:cNvSpPr>
            <a:spLocks noGrp="1" noChangeAspect="1"/>
          </p:cNvSpPr>
          <p:nvPr>
            <p:ph type="pic" sz="quarter" idx="35" hasCustomPrompt="1"/>
          </p:nvPr>
        </p:nvSpPr>
        <p:spPr>
          <a:xfrm>
            <a:off x="7433851" y="1453896"/>
            <a:ext cx="1389887" cy="1389888"/>
          </a:xfrm>
          <a:prstGeom prst="ellipse">
            <a:avLst/>
          </a:prstGeom>
        </p:spPr>
        <p:txBody>
          <a:bodyPr wrap="none" anchor="ctr"/>
          <a:lstStyle>
            <a:lvl1pPr marL="0" indent="0" algn="ctr">
              <a:buNone/>
              <a:defRPr sz="1400"/>
            </a:lvl1pPr>
          </a:lstStyle>
          <a:p>
            <a:r>
              <a:rPr lang="en-US"/>
              <a:t>Click to add picture</a:t>
            </a:r>
          </a:p>
        </p:txBody>
      </p:sp>
      <p:sp>
        <p:nvSpPr>
          <p:cNvPr id="4" name="Picture Placeholder 3">
            <a:extLst>
              <a:ext uri="{FF2B5EF4-FFF2-40B4-BE49-F238E27FC236}">
                <a16:creationId xmlns:a16="http://schemas.microsoft.com/office/drawing/2014/main" id="{9C82A640-B515-E119-761F-3E5DFA7524BD}"/>
              </a:ext>
            </a:extLst>
          </p:cNvPr>
          <p:cNvSpPr>
            <a:spLocks noGrp="1" noChangeAspect="1"/>
          </p:cNvSpPr>
          <p:nvPr>
            <p:ph type="pic" sz="quarter" idx="36" hasCustomPrompt="1"/>
          </p:nvPr>
        </p:nvSpPr>
        <p:spPr>
          <a:xfrm>
            <a:off x="7433851" y="4937760"/>
            <a:ext cx="1389887" cy="1389888"/>
          </a:xfrm>
          <a:prstGeom prst="ellipse">
            <a:avLst/>
          </a:prstGeom>
        </p:spPr>
        <p:txBody>
          <a:bodyPr wrap="none" anchor="ctr"/>
          <a:lstStyle>
            <a:lvl1pPr marL="0" indent="0" algn="ctr">
              <a:buNone/>
              <a:defRPr sz="1400"/>
            </a:lvl1pPr>
          </a:lstStyle>
          <a:p>
            <a:r>
              <a:rPr lang="en-US"/>
              <a:t>Click to add picture</a:t>
            </a:r>
          </a:p>
        </p:txBody>
      </p:sp>
      <p:sp>
        <p:nvSpPr>
          <p:cNvPr id="7" name="Picture Placeholder 3">
            <a:extLst>
              <a:ext uri="{FF2B5EF4-FFF2-40B4-BE49-F238E27FC236}">
                <a16:creationId xmlns:a16="http://schemas.microsoft.com/office/drawing/2014/main" id="{6E7ED18E-BA40-218B-9EEF-EC7D379A3AC4}"/>
              </a:ext>
            </a:extLst>
          </p:cNvPr>
          <p:cNvSpPr>
            <a:spLocks noGrp="1" noChangeAspect="1"/>
          </p:cNvSpPr>
          <p:nvPr>
            <p:ph type="pic" sz="quarter" idx="38" hasCustomPrompt="1"/>
          </p:nvPr>
        </p:nvSpPr>
        <p:spPr>
          <a:xfrm>
            <a:off x="13149265" y="4937760"/>
            <a:ext cx="1389887" cy="1389888"/>
          </a:xfrm>
          <a:prstGeom prst="ellipse">
            <a:avLst/>
          </a:prstGeom>
        </p:spPr>
        <p:txBody>
          <a:bodyPr wrap="none" anchor="ctr"/>
          <a:lstStyle>
            <a:lvl1pPr marL="0" indent="0" algn="ctr">
              <a:buNone/>
              <a:defRPr sz="1400"/>
            </a:lvl1pPr>
          </a:lstStyle>
          <a:p>
            <a:r>
              <a:rPr lang="en-US"/>
              <a:t>Click to add picture</a:t>
            </a:r>
          </a:p>
        </p:txBody>
      </p:sp>
      <p:sp>
        <p:nvSpPr>
          <p:cNvPr id="8" name="Picture Placeholder 3">
            <a:extLst>
              <a:ext uri="{FF2B5EF4-FFF2-40B4-BE49-F238E27FC236}">
                <a16:creationId xmlns:a16="http://schemas.microsoft.com/office/drawing/2014/main" id="{3FC6B740-659C-05E5-C9A8-8251AB667878}"/>
              </a:ext>
            </a:extLst>
          </p:cNvPr>
          <p:cNvSpPr>
            <a:spLocks noGrp="1" noChangeAspect="1"/>
          </p:cNvSpPr>
          <p:nvPr>
            <p:ph type="pic" sz="quarter" idx="37" hasCustomPrompt="1"/>
          </p:nvPr>
        </p:nvSpPr>
        <p:spPr>
          <a:xfrm>
            <a:off x="1700376" y="4937760"/>
            <a:ext cx="1389887" cy="1389888"/>
          </a:xfrm>
          <a:prstGeom prst="ellipse">
            <a:avLst/>
          </a:prstGeom>
        </p:spPr>
        <p:txBody>
          <a:bodyPr wrap="none" anchor="ctr"/>
          <a:lstStyle>
            <a:lvl1pPr marL="0" indent="0" algn="ctr">
              <a:buNone/>
              <a:defRPr sz="1400"/>
            </a:lvl1pPr>
          </a:lstStyle>
          <a:p>
            <a:r>
              <a:rPr lang="en-US"/>
              <a:t>Click to add picture</a:t>
            </a:r>
          </a:p>
        </p:txBody>
      </p:sp>
      <p:sp>
        <p:nvSpPr>
          <p:cNvPr id="9" name="Picture Placeholder 3">
            <a:extLst>
              <a:ext uri="{FF2B5EF4-FFF2-40B4-BE49-F238E27FC236}">
                <a16:creationId xmlns:a16="http://schemas.microsoft.com/office/drawing/2014/main" id="{A737FEE4-1FB9-5DE7-3003-2BA1AFD55AB7}"/>
              </a:ext>
            </a:extLst>
          </p:cNvPr>
          <p:cNvSpPr>
            <a:spLocks noGrp="1" noChangeAspect="1"/>
          </p:cNvSpPr>
          <p:nvPr>
            <p:ph type="pic" sz="quarter" idx="39" hasCustomPrompt="1"/>
          </p:nvPr>
        </p:nvSpPr>
        <p:spPr>
          <a:xfrm>
            <a:off x="4562598" y="4937760"/>
            <a:ext cx="1389887" cy="1389888"/>
          </a:xfrm>
          <a:prstGeom prst="ellipse">
            <a:avLst/>
          </a:prstGeom>
        </p:spPr>
        <p:txBody>
          <a:bodyPr wrap="none" anchor="ctr"/>
          <a:lstStyle>
            <a:lvl1pPr marL="0" indent="0" algn="ctr">
              <a:buNone/>
              <a:defRPr sz="1400"/>
            </a:lvl1pPr>
          </a:lstStyle>
          <a:p>
            <a:r>
              <a:rPr lang="en-US"/>
              <a:t>Click to add picture</a:t>
            </a:r>
          </a:p>
        </p:txBody>
      </p:sp>
      <p:sp>
        <p:nvSpPr>
          <p:cNvPr id="10" name="Picture Placeholder 3">
            <a:extLst>
              <a:ext uri="{FF2B5EF4-FFF2-40B4-BE49-F238E27FC236}">
                <a16:creationId xmlns:a16="http://schemas.microsoft.com/office/drawing/2014/main" id="{B397837E-63D5-C13E-B52C-DC1BCAD5DAAB}"/>
              </a:ext>
            </a:extLst>
          </p:cNvPr>
          <p:cNvSpPr>
            <a:spLocks noGrp="1" noChangeAspect="1"/>
          </p:cNvSpPr>
          <p:nvPr>
            <p:ph type="pic" sz="quarter" idx="40" hasCustomPrompt="1"/>
          </p:nvPr>
        </p:nvSpPr>
        <p:spPr>
          <a:xfrm>
            <a:off x="10287042" y="4937760"/>
            <a:ext cx="1389887" cy="1389888"/>
          </a:xfrm>
          <a:prstGeom prst="ellipse">
            <a:avLst/>
          </a:prstGeom>
        </p:spPr>
        <p:txBody>
          <a:bodyPr wrap="none" anchor="ctr"/>
          <a:lstStyle>
            <a:lvl1pPr marL="0" indent="0" algn="ctr">
              <a:buNone/>
              <a:defRPr sz="1400"/>
            </a:lvl1pPr>
          </a:lstStyle>
          <a:p>
            <a:r>
              <a:rPr lang="en-US"/>
              <a:t>Click to add picture</a:t>
            </a:r>
          </a:p>
        </p:txBody>
      </p:sp>
    </p:spTree>
    <p:extLst>
      <p:ext uri="{BB962C8B-B14F-4D97-AF65-F5344CB8AC3E}">
        <p14:creationId xmlns:p14="http://schemas.microsoft.com/office/powerpoint/2010/main" val="21107395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Org Chart Light - option 2">
    <p:bg>
      <p:bgPr>
        <a:solidFill>
          <a:schemeClr val="bg1"/>
        </a:solidFill>
        <a:effectLst/>
      </p:bgPr>
    </p:bg>
    <p:spTree>
      <p:nvGrpSpPr>
        <p:cNvPr id="1" name=""/>
        <p:cNvGrpSpPr/>
        <p:nvPr/>
      </p:nvGrpSpPr>
      <p:grpSpPr>
        <a:xfrm>
          <a:off x="0" y="0"/>
          <a:ext cx="0" cy="0"/>
          <a:chOff x="0" y="0"/>
          <a:chExt cx="0" cy="0"/>
        </a:xfrm>
      </p:grpSpPr>
      <p:sp>
        <p:nvSpPr>
          <p:cNvPr id="6" name="Picture Placeholder 3">
            <a:extLst>
              <a:ext uri="{FF2B5EF4-FFF2-40B4-BE49-F238E27FC236}">
                <a16:creationId xmlns:a16="http://schemas.microsoft.com/office/drawing/2014/main" id="{10932004-1870-8731-8173-CEAADD2F94C6}"/>
              </a:ext>
            </a:extLst>
          </p:cNvPr>
          <p:cNvSpPr>
            <a:spLocks noGrp="1" noChangeAspect="1"/>
          </p:cNvSpPr>
          <p:nvPr>
            <p:ph type="pic" sz="quarter" idx="37" hasCustomPrompt="1"/>
          </p:nvPr>
        </p:nvSpPr>
        <p:spPr>
          <a:xfrm>
            <a:off x="13237350"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15" name="Google Shape;77;p17">
            <a:extLst>
              <a:ext uri="{FF2B5EF4-FFF2-40B4-BE49-F238E27FC236}">
                <a16:creationId xmlns:a16="http://schemas.microsoft.com/office/drawing/2014/main" id="{E08EC25B-430F-AC0C-D62D-486327E3B13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75" name="Picture Placeholder 39">
            <a:extLst>
              <a:ext uri="{FF2B5EF4-FFF2-40B4-BE49-F238E27FC236}">
                <a16:creationId xmlns:a16="http://schemas.microsoft.com/office/drawing/2014/main" id="{701CA19E-7E30-5D43-3A22-3FDAE6D27240}"/>
              </a:ext>
            </a:extLst>
          </p:cNvPr>
          <p:cNvSpPr>
            <a:spLocks noGrp="1"/>
          </p:cNvSpPr>
          <p:nvPr userDrawn="1">
            <p:ph type="pic" sz="quarter" idx="17" hasCustomPrompt="1"/>
          </p:nvPr>
        </p:nvSpPr>
        <p:spPr>
          <a:xfrm>
            <a:off x="2214671"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76" name="Picture Placeholder 39">
            <a:extLst>
              <a:ext uri="{FF2B5EF4-FFF2-40B4-BE49-F238E27FC236}">
                <a16:creationId xmlns:a16="http://schemas.microsoft.com/office/drawing/2014/main" id="{ABACEC36-8995-A100-3794-856796F88777}"/>
              </a:ext>
            </a:extLst>
          </p:cNvPr>
          <p:cNvSpPr>
            <a:spLocks noGrp="1"/>
          </p:cNvSpPr>
          <p:nvPr userDrawn="1">
            <p:ph type="pic" sz="quarter" idx="18" hasCustomPrompt="1"/>
          </p:nvPr>
        </p:nvSpPr>
        <p:spPr>
          <a:xfrm>
            <a:off x="2214671"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77" name="Picture Placeholder 39">
            <a:extLst>
              <a:ext uri="{FF2B5EF4-FFF2-40B4-BE49-F238E27FC236}">
                <a16:creationId xmlns:a16="http://schemas.microsoft.com/office/drawing/2014/main" id="{E3BC359E-55B7-52DE-2F4E-20BE660679BF}"/>
              </a:ext>
            </a:extLst>
          </p:cNvPr>
          <p:cNvSpPr>
            <a:spLocks noGrp="1"/>
          </p:cNvSpPr>
          <p:nvPr userDrawn="1">
            <p:ph type="pic" sz="quarter" idx="19" hasCustomPrompt="1"/>
          </p:nvPr>
        </p:nvSpPr>
        <p:spPr>
          <a:xfrm>
            <a:off x="2214671"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78" name="Picture Placeholder 39">
            <a:extLst>
              <a:ext uri="{FF2B5EF4-FFF2-40B4-BE49-F238E27FC236}">
                <a16:creationId xmlns:a16="http://schemas.microsoft.com/office/drawing/2014/main" id="{7108B624-619D-DD8D-BF8B-5D805E4BF7EA}"/>
              </a:ext>
            </a:extLst>
          </p:cNvPr>
          <p:cNvSpPr>
            <a:spLocks noGrp="1"/>
          </p:cNvSpPr>
          <p:nvPr>
            <p:ph type="pic" sz="quarter" idx="20" hasCustomPrompt="1"/>
          </p:nvPr>
        </p:nvSpPr>
        <p:spPr>
          <a:xfrm>
            <a:off x="4452189"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79" name="Picture Placeholder 39">
            <a:extLst>
              <a:ext uri="{FF2B5EF4-FFF2-40B4-BE49-F238E27FC236}">
                <a16:creationId xmlns:a16="http://schemas.microsoft.com/office/drawing/2014/main" id="{07214F27-D84F-C6EF-A10F-0860C7388851}"/>
              </a:ext>
            </a:extLst>
          </p:cNvPr>
          <p:cNvSpPr>
            <a:spLocks noGrp="1"/>
          </p:cNvSpPr>
          <p:nvPr>
            <p:ph type="pic" sz="quarter" idx="21" hasCustomPrompt="1"/>
          </p:nvPr>
        </p:nvSpPr>
        <p:spPr>
          <a:xfrm>
            <a:off x="4452189"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0" name="Picture Placeholder 39">
            <a:extLst>
              <a:ext uri="{FF2B5EF4-FFF2-40B4-BE49-F238E27FC236}">
                <a16:creationId xmlns:a16="http://schemas.microsoft.com/office/drawing/2014/main" id="{485A3FA9-3332-C747-8F1D-79FF5A7B5BD6}"/>
              </a:ext>
            </a:extLst>
          </p:cNvPr>
          <p:cNvSpPr>
            <a:spLocks noGrp="1"/>
          </p:cNvSpPr>
          <p:nvPr>
            <p:ph type="pic" sz="quarter" idx="22" hasCustomPrompt="1"/>
          </p:nvPr>
        </p:nvSpPr>
        <p:spPr>
          <a:xfrm>
            <a:off x="4452189"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1" name="Picture Placeholder 39">
            <a:extLst>
              <a:ext uri="{FF2B5EF4-FFF2-40B4-BE49-F238E27FC236}">
                <a16:creationId xmlns:a16="http://schemas.microsoft.com/office/drawing/2014/main" id="{11C8D26E-494F-3652-AFA6-683BDD5C7906}"/>
              </a:ext>
            </a:extLst>
          </p:cNvPr>
          <p:cNvSpPr>
            <a:spLocks noGrp="1"/>
          </p:cNvSpPr>
          <p:nvPr>
            <p:ph type="pic" sz="quarter" idx="23" hasCustomPrompt="1"/>
          </p:nvPr>
        </p:nvSpPr>
        <p:spPr>
          <a:xfrm>
            <a:off x="6732736"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2" name="Picture Placeholder 39">
            <a:extLst>
              <a:ext uri="{FF2B5EF4-FFF2-40B4-BE49-F238E27FC236}">
                <a16:creationId xmlns:a16="http://schemas.microsoft.com/office/drawing/2014/main" id="{07C2B392-262E-E1B6-6C2F-89CF76FD4B62}"/>
              </a:ext>
            </a:extLst>
          </p:cNvPr>
          <p:cNvSpPr>
            <a:spLocks noGrp="1"/>
          </p:cNvSpPr>
          <p:nvPr>
            <p:ph type="pic" sz="quarter" idx="24" hasCustomPrompt="1"/>
          </p:nvPr>
        </p:nvSpPr>
        <p:spPr>
          <a:xfrm>
            <a:off x="6732736"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3" name="Picture Placeholder 39">
            <a:extLst>
              <a:ext uri="{FF2B5EF4-FFF2-40B4-BE49-F238E27FC236}">
                <a16:creationId xmlns:a16="http://schemas.microsoft.com/office/drawing/2014/main" id="{093AD9DE-E3B4-F72D-083A-E76604F6A9C3}"/>
              </a:ext>
            </a:extLst>
          </p:cNvPr>
          <p:cNvSpPr>
            <a:spLocks noGrp="1"/>
          </p:cNvSpPr>
          <p:nvPr>
            <p:ph type="pic" sz="quarter" idx="25" hasCustomPrompt="1"/>
          </p:nvPr>
        </p:nvSpPr>
        <p:spPr>
          <a:xfrm>
            <a:off x="6732736"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4" name="Picture Placeholder 39">
            <a:extLst>
              <a:ext uri="{FF2B5EF4-FFF2-40B4-BE49-F238E27FC236}">
                <a16:creationId xmlns:a16="http://schemas.microsoft.com/office/drawing/2014/main" id="{3E749F1F-50B6-5DD3-D22F-B47CF489BC4E}"/>
              </a:ext>
            </a:extLst>
          </p:cNvPr>
          <p:cNvSpPr>
            <a:spLocks noGrp="1"/>
          </p:cNvSpPr>
          <p:nvPr>
            <p:ph type="pic" sz="quarter" idx="26" hasCustomPrompt="1"/>
          </p:nvPr>
        </p:nvSpPr>
        <p:spPr>
          <a:xfrm>
            <a:off x="8955910"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5" name="Picture Placeholder 39">
            <a:extLst>
              <a:ext uri="{FF2B5EF4-FFF2-40B4-BE49-F238E27FC236}">
                <a16:creationId xmlns:a16="http://schemas.microsoft.com/office/drawing/2014/main" id="{2D0C3273-BFC3-87C3-9C4A-8142170C60EF}"/>
              </a:ext>
            </a:extLst>
          </p:cNvPr>
          <p:cNvSpPr>
            <a:spLocks noGrp="1"/>
          </p:cNvSpPr>
          <p:nvPr>
            <p:ph type="pic" sz="quarter" idx="27" hasCustomPrompt="1"/>
          </p:nvPr>
        </p:nvSpPr>
        <p:spPr>
          <a:xfrm>
            <a:off x="8955910"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6" name="Picture Placeholder 39">
            <a:extLst>
              <a:ext uri="{FF2B5EF4-FFF2-40B4-BE49-F238E27FC236}">
                <a16:creationId xmlns:a16="http://schemas.microsoft.com/office/drawing/2014/main" id="{BF5B9B5B-68ED-6D57-39BB-0B2156BB068A}"/>
              </a:ext>
            </a:extLst>
          </p:cNvPr>
          <p:cNvSpPr>
            <a:spLocks noGrp="1"/>
          </p:cNvSpPr>
          <p:nvPr>
            <p:ph type="pic" sz="quarter" idx="28" hasCustomPrompt="1"/>
          </p:nvPr>
        </p:nvSpPr>
        <p:spPr>
          <a:xfrm>
            <a:off x="8955910"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7" name="Picture Placeholder 39">
            <a:extLst>
              <a:ext uri="{FF2B5EF4-FFF2-40B4-BE49-F238E27FC236}">
                <a16:creationId xmlns:a16="http://schemas.microsoft.com/office/drawing/2014/main" id="{5C08186A-655A-1927-5388-A1FC91263732}"/>
              </a:ext>
            </a:extLst>
          </p:cNvPr>
          <p:cNvSpPr>
            <a:spLocks noGrp="1"/>
          </p:cNvSpPr>
          <p:nvPr>
            <p:ph type="pic" sz="quarter" idx="29" hasCustomPrompt="1"/>
          </p:nvPr>
        </p:nvSpPr>
        <p:spPr>
          <a:xfrm>
            <a:off x="11236457"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8" name="Picture Placeholder 39">
            <a:extLst>
              <a:ext uri="{FF2B5EF4-FFF2-40B4-BE49-F238E27FC236}">
                <a16:creationId xmlns:a16="http://schemas.microsoft.com/office/drawing/2014/main" id="{36FA6DCF-8704-CBD7-810B-E6A913450067}"/>
              </a:ext>
            </a:extLst>
          </p:cNvPr>
          <p:cNvSpPr>
            <a:spLocks noGrp="1"/>
          </p:cNvSpPr>
          <p:nvPr>
            <p:ph type="pic" sz="quarter" idx="30" hasCustomPrompt="1"/>
          </p:nvPr>
        </p:nvSpPr>
        <p:spPr>
          <a:xfrm>
            <a:off x="11236457"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89" name="Picture Placeholder 39">
            <a:extLst>
              <a:ext uri="{FF2B5EF4-FFF2-40B4-BE49-F238E27FC236}">
                <a16:creationId xmlns:a16="http://schemas.microsoft.com/office/drawing/2014/main" id="{27B961BA-8022-0B60-DBE1-B3DE88728632}"/>
              </a:ext>
            </a:extLst>
          </p:cNvPr>
          <p:cNvSpPr>
            <a:spLocks noGrp="1"/>
          </p:cNvSpPr>
          <p:nvPr>
            <p:ph type="pic" sz="quarter" idx="31" hasCustomPrompt="1"/>
          </p:nvPr>
        </p:nvSpPr>
        <p:spPr>
          <a:xfrm>
            <a:off x="11236457"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90" name="Picture Placeholder 39">
            <a:extLst>
              <a:ext uri="{FF2B5EF4-FFF2-40B4-BE49-F238E27FC236}">
                <a16:creationId xmlns:a16="http://schemas.microsoft.com/office/drawing/2014/main" id="{598FC314-3CEA-826B-310D-3E6076EDCE70}"/>
              </a:ext>
            </a:extLst>
          </p:cNvPr>
          <p:cNvSpPr>
            <a:spLocks noGrp="1"/>
          </p:cNvSpPr>
          <p:nvPr>
            <p:ph type="pic" sz="quarter" idx="32" hasCustomPrompt="1"/>
          </p:nvPr>
        </p:nvSpPr>
        <p:spPr>
          <a:xfrm>
            <a:off x="13459632" y="6108192"/>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91" name="Picture Placeholder 39">
            <a:extLst>
              <a:ext uri="{FF2B5EF4-FFF2-40B4-BE49-F238E27FC236}">
                <a16:creationId xmlns:a16="http://schemas.microsoft.com/office/drawing/2014/main" id="{93F2F16A-FC17-00F4-D1BB-9C8F2228E05D}"/>
              </a:ext>
            </a:extLst>
          </p:cNvPr>
          <p:cNvSpPr>
            <a:spLocks noGrp="1"/>
          </p:cNvSpPr>
          <p:nvPr>
            <p:ph type="pic" sz="quarter" idx="33" hasCustomPrompt="1"/>
          </p:nvPr>
        </p:nvSpPr>
        <p:spPr>
          <a:xfrm>
            <a:off x="13459632" y="6830568"/>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192" name="Picture Placeholder 39">
            <a:extLst>
              <a:ext uri="{FF2B5EF4-FFF2-40B4-BE49-F238E27FC236}">
                <a16:creationId xmlns:a16="http://schemas.microsoft.com/office/drawing/2014/main" id="{61A57CF5-4E61-B5FB-2A59-B521D3F3CF2C}"/>
              </a:ext>
            </a:extLst>
          </p:cNvPr>
          <p:cNvSpPr>
            <a:spLocks noGrp="1"/>
          </p:cNvSpPr>
          <p:nvPr>
            <p:ph type="pic" sz="quarter" idx="34" hasCustomPrompt="1"/>
          </p:nvPr>
        </p:nvSpPr>
        <p:spPr>
          <a:xfrm>
            <a:off x="13459632" y="7534656"/>
            <a:ext cx="556887" cy="556135"/>
          </a:xfrm>
          <a:prstGeom prst="ellipse">
            <a:avLst/>
          </a:prstGeom>
        </p:spPr>
        <p:txBody>
          <a:bodyPr wrap="none" lIns="36000" tIns="36000" rIns="36000" anchor="ctr"/>
          <a:lstStyle>
            <a:lvl1pPr marL="304776" indent="-304776">
              <a:buFont typeface="Arial" panose="020B0604020202020204" pitchFamily="34" charset="0"/>
              <a:buChar char="•"/>
              <a:defRPr lang="en-US" sz="1600" b="0" i="0">
                <a:solidFill>
                  <a:schemeClr val="bg1"/>
                </a:solidFill>
                <a:latin typeface="Arial" panose="020B0604020202020204" pitchFamily="34" charset="0"/>
              </a:defRPr>
            </a:lvl1pPr>
          </a:lstStyle>
          <a:p>
            <a:pPr marL="0" lvl="0" indent="0" algn="ctr">
              <a:buNone/>
            </a:pPr>
            <a:r>
              <a:rPr lang="en-US"/>
              <a:t> </a:t>
            </a:r>
          </a:p>
        </p:txBody>
      </p:sp>
      <p:sp>
        <p:nvSpPr>
          <p:cNvPr id="2" name="Footer Placeholder 3">
            <a:extLst>
              <a:ext uri="{FF2B5EF4-FFF2-40B4-BE49-F238E27FC236}">
                <a16:creationId xmlns:a16="http://schemas.microsoft.com/office/drawing/2014/main" id="{37703674-1232-5601-1BFA-DA1FE81FE5B9}"/>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4" name="Picture Placeholder 3">
            <a:extLst>
              <a:ext uri="{FF2B5EF4-FFF2-40B4-BE49-F238E27FC236}">
                <a16:creationId xmlns:a16="http://schemas.microsoft.com/office/drawing/2014/main" id="{9607A3AD-7EFC-1EF4-47C7-832FBAE88824}"/>
              </a:ext>
            </a:extLst>
          </p:cNvPr>
          <p:cNvSpPr>
            <a:spLocks noGrp="1" noChangeAspect="1"/>
          </p:cNvSpPr>
          <p:nvPr>
            <p:ph type="pic" sz="quarter" idx="35" hasCustomPrompt="1"/>
          </p:nvPr>
        </p:nvSpPr>
        <p:spPr>
          <a:xfrm>
            <a:off x="7612159" y="16002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5" name="Picture Placeholder 3">
            <a:extLst>
              <a:ext uri="{FF2B5EF4-FFF2-40B4-BE49-F238E27FC236}">
                <a16:creationId xmlns:a16="http://schemas.microsoft.com/office/drawing/2014/main" id="{0FE2147A-B831-3AB8-0C7F-23DEC81616D9}"/>
              </a:ext>
            </a:extLst>
          </p:cNvPr>
          <p:cNvSpPr>
            <a:spLocks noGrp="1" noChangeAspect="1"/>
          </p:cNvSpPr>
          <p:nvPr>
            <p:ph type="pic" sz="quarter" idx="36" hasCustomPrompt="1"/>
          </p:nvPr>
        </p:nvSpPr>
        <p:spPr>
          <a:xfrm>
            <a:off x="1986534"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7" name="Picture Placeholder 3">
            <a:extLst>
              <a:ext uri="{FF2B5EF4-FFF2-40B4-BE49-F238E27FC236}">
                <a16:creationId xmlns:a16="http://schemas.microsoft.com/office/drawing/2014/main" id="{CDF52577-931C-D85E-EBAF-8F053A279595}"/>
              </a:ext>
            </a:extLst>
          </p:cNvPr>
          <p:cNvSpPr>
            <a:spLocks noGrp="1" noChangeAspect="1"/>
          </p:cNvSpPr>
          <p:nvPr>
            <p:ph type="pic" sz="quarter" idx="38" hasCustomPrompt="1"/>
          </p:nvPr>
        </p:nvSpPr>
        <p:spPr>
          <a:xfrm>
            <a:off x="10987186"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8" name="Picture Placeholder 3">
            <a:extLst>
              <a:ext uri="{FF2B5EF4-FFF2-40B4-BE49-F238E27FC236}">
                <a16:creationId xmlns:a16="http://schemas.microsoft.com/office/drawing/2014/main" id="{555A1B5B-66C7-281C-67CF-160B3A768720}"/>
              </a:ext>
            </a:extLst>
          </p:cNvPr>
          <p:cNvSpPr>
            <a:spLocks noGrp="1" noChangeAspect="1"/>
          </p:cNvSpPr>
          <p:nvPr>
            <p:ph type="pic" sz="quarter" idx="39" hasCustomPrompt="1"/>
          </p:nvPr>
        </p:nvSpPr>
        <p:spPr>
          <a:xfrm>
            <a:off x="8737023"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9" name="Picture Placeholder 3">
            <a:extLst>
              <a:ext uri="{FF2B5EF4-FFF2-40B4-BE49-F238E27FC236}">
                <a16:creationId xmlns:a16="http://schemas.microsoft.com/office/drawing/2014/main" id="{C6F0287C-5FF4-F773-F52D-24D2E985C4CD}"/>
              </a:ext>
            </a:extLst>
          </p:cNvPr>
          <p:cNvSpPr>
            <a:spLocks noGrp="1" noChangeAspect="1"/>
          </p:cNvSpPr>
          <p:nvPr>
            <p:ph type="pic" sz="quarter" idx="40" hasCustomPrompt="1"/>
          </p:nvPr>
        </p:nvSpPr>
        <p:spPr>
          <a:xfrm>
            <a:off x="6486860" y="4114800"/>
            <a:ext cx="1033271" cy="1033272"/>
          </a:xfrm>
          <a:prstGeom prst="ellipse">
            <a:avLst/>
          </a:prstGeom>
        </p:spPr>
        <p:txBody>
          <a:bodyPr wrap="none" anchor="ctr"/>
          <a:lstStyle>
            <a:lvl1pPr marL="0" indent="0" algn="ctr">
              <a:buNone/>
              <a:defRPr sz="1050"/>
            </a:lvl1pPr>
          </a:lstStyle>
          <a:p>
            <a:r>
              <a:rPr lang="en-US"/>
              <a:t>Click to add picture</a:t>
            </a:r>
          </a:p>
        </p:txBody>
      </p:sp>
      <p:sp>
        <p:nvSpPr>
          <p:cNvPr id="10" name="Picture Placeholder 3">
            <a:extLst>
              <a:ext uri="{FF2B5EF4-FFF2-40B4-BE49-F238E27FC236}">
                <a16:creationId xmlns:a16="http://schemas.microsoft.com/office/drawing/2014/main" id="{8918663A-A8BC-F209-4D4F-3CBEFDF79B99}"/>
              </a:ext>
            </a:extLst>
          </p:cNvPr>
          <p:cNvSpPr>
            <a:spLocks noGrp="1" noChangeAspect="1"/>
          </p:cNvSpPr>
          <p:nvPr>
            <p:ph type="pic" sz="quarter" idx="41" hasCustomPrompt="1"/>
          </p:nvPr>
        </p:nvSpPr>
        <p:spPr>
          <a:xfrm>
            <a:off x="4236697" y="4114800"/>
            <a:ext cx="1033271" cy="1033272"/>
          </a:xfrm>
          <a:prstGeom prst="ellipse">
            <a:avLst/>
          </a:prstGeom>
        </p:spPr>
        <p:txBody>
          <a:bodyPr wrap="none" anchor="ctr"/>
          <a:lstStyle>
            <a:lvl1pPr marL="0" indent="0" algn="ctr">
              <a:buNone/>
              <a:defRPr sz="1050"/>
            </a:lvl1pPr>
          </a:lstStyle>
          <a:p>
            <a:r>
              <a:rPr lang="en-US"/>
              <a:t>Click to add picture</a:t>
            </a:r>
          </a:p>
        </p:txBody>
      </p:sp>
    </p:spTree>
    <p:extLst>
      <p:ext uri="{BB962C8B-B14F-4D97-AF65-F5344CB8AC3E}">
        <p14:creationId xmlns:p14="http://schemas.microsoft.com/office/powerpoint/2010/main" val="12509827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Org Chart Light - option 3">
    <p:bg>
      <p:bgPr>
        <a:solidFill>
          <a:schemeClr val="bg1"/>
        </a:solidFill>
        <a:effectLst/>
      </p:bgPr>
    </p:bg>
    <p:spTree>
      <p:nvGrpSpPr>
        <p:cNvPr id="1" name=""/>
        <p:cNvGrpSpPr/>
        <p:nvPr/>
      </p:nvGrpSpPr>
      <p:grpSpPr>
        <a:xfrm>
          <a:off x="0" y="0"/>
          <a:ext cx="0" cy="0"/>
          <a:chOff x="0" y="0"/>
          <a:chExt cx="0" cy="0"/>
        </a:xfrm>
      </p:grpSpPr>
      <p:sp>
        <p:nvSpPr>
          <p:cNvPr id="15" name="Google Shape;77;p17">
            <a:extLst>
              <a:ext uri="{FF2B5EF4-FFF2-40B4-BE49-F238E27FC236}">
                <a16:creationId xmlns:a16="http://schemas.microsoft.com/office/drawing/2014/main" id="{E08EC25B-430F-AC0C-D62D-486327E3B13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10" name="Picture Placeholder 9">
            <a:extLst>
              <a:ext uri="{FF2B5EF4-FFF2-40B4-BE49-F238E27FC236}">
                <a16:creationId xmlns:a16="http://schemas.microsoft.com/office/drawing/2014/main" id="{11BF7365-40A3-7934-6A3E-66B14DA47EF1}"/>
              </a:ext>
            </a:extLst>
          </p:cNvPr>
          <p:cNvSpPr>
            <a:spLocks noGrp="1"/>
          </p:cNvSpPr>
          <p:nvPr>
            <p:ph type="pic" sz="quarter" idx="10"/>
          </p:nvPr>
        </p:nvSpPr>
        <p:spPr>
          <a:xfrm>
            <a:off x="7268656" y="1081621"/>
            <a:ext cx="1720276" cy="1636183"/>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r>
              <a:rPr lang="en-US"/>
              <a:t>Click icon to add picture</a:t>
            </a:r>
          </a:p>
        </p:txBody>
      </p:sp>
      <p:sp>
        <p:nvSpPr>
          <p:cNvPr id="11" name="Picture Placeholder 9">
            <a:extLst>
              <a:ext uri="{FF2B5EF4-FFF2-40B4-BE49-F238E27FC236}">
                <a16:creationId xmlns:a16="http://schemas.microsoft.com/office/drawing/2014/main" id="{94C54A9C-9A34-AC9F-C771-B71BF3CB9DF1}"/>
              </a:ext>
            </a:extLst>
          </p:cNvPr>
          <p:cNvSpPr>
            <a:spLocks noGrp="1"/>
          </p:cNvSpPr>
          <p:nvPr>
            <p:ph type="pic" sz="quarter" idx="11"/>
          </p:nvPr>
        </p:nvSpPr>
        <p:spPr>
          <a:xfrm>
            <a:off x="3205315"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r>
              <a:rPr lang="en-US"/>
              <a:t>Click icon to add picture</a:t>
            </a:r>
          </a:p>
        </p:txBody>
      </p:sp>
      <p:sp>
        <p:nvSpPr>
          <p:cNvPr id="12" name="Picture Placeholder 9">
            <a:extLst>
              <a:ext uri="{FF2B5EF4-FFF2-40B4-BE49-F238E27FC236}">
                <a16:creationId xmlns:a16="http://schemas.microsoft.com/office/drawing/2014/main" id="{1C953922-2FD1-F288-83B2-8E7DF6AD4859}"/>
              </a:ext>
            </a:extLst>
          </p:cNvPr>
          <p:cNvSpPr>
            <a:spLocks noGrp="1"/>
          </p:cNvSpPr>
          <p:nvPr>
            <p:ph type="pic" sz="quarter" idx="12"/>
          </p:nvPr>
        </p:nvSpPr>
        <p:spPr>
          <a:xfrm>
            <a:off x="7404643"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r>
              <a:rPr lang="en-US"/>
              <a:t>Click icon to add picture</a:t>
            </a:r>
          </a:p>
        </p:txBody>
      </p:sp>
      <p:sp>
        <p:nvSpPr>
          <p:cNvPr id="13" name="Picture Placeholder 9">
            <a:extLst>
              <a:ext uri="{FF2B5EF4-FFF2-40B4-BE49-F238E27FC236}">
                <a16:creationId xmlns:a16="http://schemas.microsoft.com/office/drawing/2014/main" id="{254C3E62-38D9-CD87-DD3C-863E34B2064F}"/>
              </a:ext>
            </a:extLst>
          </p:cNvPr>
          <p:cNvSpPr>
            <a:spLocks noGrp="1"/>
          </p:cNvSpPr>
          <p:nvPr>
            <p:ph type="pic" sz="quarter" idx="13"/>
          </p:nvPr>
        </p:nvSpPr>
        <p:spPr>
          <a:xfrm>
            <a:off x="11642677"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r>
              <a:rPr lang="en-US"/>
              <a:t>Click icon to add picture</a:t>
            </a:r>
          </a:p>
        </p:txBody>
      </p:sp>
      <p:sp>
        <p:nvSpPr>
          <p:cNvPr id="3" name="Picture Placeholder 9">
            <a:extLst>
              <a:ext uri="{FF2B5EF4-FFF2-40B4-BE49-F238E27FC236}">
                <a16:creationId xmlns:a16="http://schemas.microsoft.com/office/drawing/2014/main" id="{F740036A-5E87-3832-9307-6F7A80B5B47E}"/>
              </a:ext>
            </a:extLst>
          </p:cNvPr>
          <p:cNvSpPr>
            <a:spLocks noGrp="1"/>
          </p:cNvSpPr>
          <p:nvPr>
            <p:ph type="pic" sz="quarter" idx="14"/>
          </p:nvPr>
        </p:nvSpPr>
        <p:spPr>
          <a:xfrm>
            <a:off x="5304978"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r>
              <a:rPr lang="en-US"/>
              <a:t>Click icon to add picture</a:t>
            </a:r>
          </a:p>
        </p:txBody>
      </p:sp>
      <p:sp>
        <p:nvSpPr>
          <p:cNvPr id="4" name="Picture Placeholder 9">
            <a:extLst>
              <a:ext uri="{FF2B5EF4-FFF2-40B4-BE49-F238E27FC236}">
                <a16:creationId xmlns:a16="http://schemas.microsoft.com/office/drawing/2014/main" id="{B691E5B5-8B8D-A16A-A305-1A5A1D8EA3C1}"/>
              </a:ext>
            </a:extLst>
          </p:cNvPr>
          <p:cNvSpPr>
            <a:spLocks noGrp="1"/>
          </p:cNvSpPr>
          <p:nvPr>
            <p:ph type="pic" sz="quarter" idx="15"/>
          </p:nvPr>
        </p:nvSpPr>
        <p:spPr>
          <a:xfrm>
            <a:off x="9504308" y="3900804"/>
            <a:ext cx="1447289" cy="1429568"/>
          </a:xfrm>
          <a:prstGeom prst="roundRect">
            <a:avLst/>
          </a:prstGeom>
          <a:solidFill>
            <a:schemeClr val="bg1"/>
          </a:solidFill>
        </p:spPr>
        <p:txBody>
          <a:bodyPr anchor="ctr"/>
          <a:lstStyle>
            <a:lvl1pPr marL="0" indent="0" algn="ctr">
              <a:buNone/>
              <a:defRPr sz="1467" b="0" i="0">
                <a:latin typeface="Arial" panose="020B0604020202020204" pitchFamily="34" charset="0"/>
              </a:defRPr>
            </a:lvl1pPr>
          </a:lstStyle>
          <a:p>
            <a:r>
              <a:rPr lang="en-US"/>
              <a:t>Click icon to add picture</a:t>
            </a:r>
          </a:p>
        </p:txBody>
      </p:sp>
      <p:sp>
        <p:nvSpPr>
          <p:cNvPr id="2" name="Footer Placeholder 3">
            <a:extLst>
              <a:ext uri="{FF2B5EF4-FFF2-40B4-BE49-F238E27FC236}">
                <a16:creationId xmlns:a16="http://schemas.microsoft.com/office/drawing/2014/main" id="{929980CB-EBB6-CC21-ED81-5AEC53F4E6C1}"/>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35347986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ight - option 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4A673-2595-1843-15B3-BDFF965576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3592"/>
          <a:stretch/>
        </p:blipFill>
        <p:spPr>
          <a:xfrm>
            <a:off x="7292009" y="708791"/>
            <a:ext cx="8965579" cy="7034041"/>
          </a:xfrm>
          <a:prstGeom prst="rect">
            <a:avLst/>
          </a:prstGeom>
          <a:effectLst>
            <a:outerShdw blurRad="149901" dist="72421" dir="4140000" sx="101000" sy="101000" algn="tr" rotWithShape="0">
              <a:prstClr val="black">
                <a:alpha val="29861"/>
              </a:prstClr>
            </a:outerShdw>
          </a:effectLst>
        </p:spPr>
      </p:pic>
      <p:sp>
        <p:nvSpPr>
          <p:cNvPr id="11" name="Picture Placeholder 10">
            <a:extLst>
              <a:ext uri="{FF2B5EF4-FFF2-40B4-BE49-F238E27FC236}">
                <a16:creationId xmlns:a16="http://schemas.microsoft.com/office/drawing/2014/main" id="{6AC8C82B-3163-AFE2-EC4F-2279AC77AFB4}"/>
              </a:ext>
            </a:extLst>
          </p:cNvPr>
          <p:cNvSpPr>
            <a:spLocks noGrp="1"/>
          </p:cNvSpPr>
          <p:nvPr>
            <p:ph type="pic" sz="quarter" idx="11"/>
          </p:nvPr>
        </p:nvSpPr>
        <p:spPr>
          <a:xfrm>
            <a:off x="8696119" y="1267203"/>
            <a:ext cx="8955784" cy="5647244"/>
          </a:xfrm>
          <a:prstGeom prst="rect">
            <a:avLst/>
          </a:prstGeom>
        </p:spPr>
        <p:txBody>
          <a:bodyPr anchor="ctr"/>
          <a:lstStyle>
            <a:lvl1pPr marL="0" indent="0" algn="ctr">
              <a:buNone/>
              <a:defRPr sz="2133"/>
            </a:lvl1pPr>
          </a:lstStyle>
          <a:p>
            <a:r>
              <a:rPr lang="en-US"/>
              <a:t>Click icon to add picture</a:t>
            </a:r>
          </a:p>
        </p:txBody>
      </p:sp>
      <p:sp>
        <p:nvSpPr>
          <p:cNvPr id="14" name="Google Shape;77;p17">
            <a:extLst>
              <a:ext uri="{FF2B5EF4-FFF2-40B4-BE49-F238E27FC236}">
                <a16:creationId xmlns:a16="http://schemas.microsoft.com/office/drawing/2014/main" id="{AD4006BF-CCAD-B7BC-2170-40F46276AECB}"/>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6" name="Text Placeholder 7">
            <a:extLst>
              <a:ext uri="{FF2B5EF4-FFF2-40B4-BE49-F238E27FC236}">
                <a16:creationId xmlns:a16="http://schemas.microsoft.com/office/drawing/2014/main" id="{4747116E-8ADF-4F3C-90F8-80E9DAFA7DDB}"/>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637428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ice light - option 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15DF54-9A56-88A4-0CAA-98307CFA788A}"/>
              </a:ext>
            </a:extLst>
          </p:cNvPr>
          <p:cNvSpPr/>
          <p:nvPr userDrawn="1"/>
        </p:nvSpPr>
        <p:spPr>
          <a:xfrm>
            <a:off x="9968430" y="8247533"/>
            <a:ext cx="5239486" cy="896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14" name="Google Shape;77;p17">
            <a:extLst>
              <a:ext uri="{FF2B5EF4-FFF2-40B4-BE49-F238E27FC236}">
                <a16:creationId xmlns:a16="http://schemas.microsoft.com/office/drawing/2014/main" id="{AD4006BF-CCAD-B7BC-2170-40F46276AECB}"/>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3" name="Picture 2" descr="A cell phone with a black background&#10;&#10;Description automatically generated">
            <a:extLst>
              <a:ext uri="{FF2B5EF4-FFF2-40B4-BE49-F238E27FC236}">
                <a16:creationId xmlns:a16="http://schemas.microsoft.com/office/drawing/2014/main" id="{72BF95D8-C254-39AC-9F73-7AB539BF6E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880800" y="-778090"/>
            <a:ext cx="7500282" cy="9922092"/>
          </a:xfrm>
          <a:prstGeom prst="rect">
            <a:avLst/>
          </a:prstGeom>
          <a:effectLst>
            <a:outerShdw blurRad="181859" dist="10966" dir="7150413" sx="102000" sy="102000" algn="tr" rotWithShape="0">
              <a:prstClr val="black">
                <a:alpha val="29872"/>
              </a:prstClr>
            </a:outerShdw>
          </a:effectLst>
        </p:spPr>
      </p:pic>
      <p:sp>
        <p:nvSpPr>
          <p:cNvPr id="5" name="Picture Placeholder 10">
            <a:extLst>
              <a:ext uri="{FF2B5EF4-FFF2-40B4-BE49-F238E27FC236}">
                <a16:creationId xmlns:a16="http://schemas.microsoft.com/office/drawing/2014/main" id="{628A1924-08B8-F296-8720-B6E47B25A16F}"/>
              </a:ext>
            </a:extLst>
          </p:cNvPr>
          <p:cNvSpPr>
            <a:spLocks noGrp="1"/>
          </p:cNvSpPr>
          <p:nvPr>
            <p:ph type="pic" sz="quarter" idx="12"/>
          </p:nvPr>
        </p:nvSpPr>
        <p:spPr>
          <a:xfrm>
            <a:off x="9240850" y="1163442"/>
            <a:ext cx="5025922" cy="7980561"/>
          </a:xfrm>
          <a:prstGeom prst="round2SameRect">
            <a:avLst>
              <a:gd name="adj1" fmla="val 14603"/>
              <a:gd name="adj2" fmla="val 0"/>
            </a:avLst>
          </a:prstGeom>
        </p:spPr>
        <p:txBody>
          <a:bodyPr anchor="ctr"/>
          <a:lstStyle>
            <a:lvl1pPr>
              <a:defRPr lang="en-US" sz="2133" dirty="0"/>
            </a:lvl1pPr>
          </a:lstStyle>
          <a:p>
            <a:pPr marL="0" lvl="0" indent="0" algn="ctr">
              <a:buNone/>
            </a:pPr>
            <a:r>
              <a:rPr lang="en-US"/>
              <a:t>Click icon to add picture</a:t>
            </a:r>
          </a:p>
        </p:txBody>
      </p:sp>
      <p:sp>
        <p:nvSpPr>
          <p:cNvPr id="7" name="Text Placeholder 7">
            <a:extLst>
              <a:ext uri="{FF2B5EF4-FFF2-40B4-BE49-F238E27FC236}">
                <a16:creationId xmlns:a16="http://schemas.microsoft.com/office/drawing/2014/main" id="{D2B05548-5EDD-60D2-C686-1C3FB8F5FB78}"/>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881185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ice light - option 3">
    <p:bg>
      <p:bgPr>
        <a:solidFill>
          <a:schemeClr val="bg1"/>
        </a:solidFill>
        <a:effectLst/>
      </p:bgPr>
    </p:bg>
    <p:spTree>
      <p:nvGrpSpPr>
        <p:cNvPr id="1" name=""/>
        <p:cNvGrpSpPr/>
        <p:nvPr/>
      </p:nvGrpSpPr>
      <p:grpSpPr>
        <a:xfrm>
          <a:off x="0" y="0"/>
          <a:ext cx="0" cy="0"/>
          <a:chOff x="0" y="0"/>
          <a:chExt cx="0" cy="0"/>
        </a:xfrm>
      </p:grpSpPr>
      <p:sp>
        <p:nvSpPr>
          <p:cNvPr id="14" name="Google Shape;77;p17">
            <a:extLst>
              <a:ext uri="{FF2B5EF4-FFF2-40B4-BE49-F238E27FC236}">
                <a16:creationId xmlns:a16="http://schemas.microsoft.com/office/drawing/2014/main" id="{AD4006BF-CCAD-B7BC-2170-40F46276AECB}"/>
              </a:ext>
            </a:extLst>
          </p:cNvPr>
          <p:cNvSpPr txBox="1">
            <a:spLocks noGrp="1"/>
          </p:cNvSpPr>
          <p:nvPr>
            <p:ph type="title"/>
          </p:nvPr>
        </p:nvSpPr>
        <p:spPr>
          <a:xfrm>
            <a:off x="8911883" y="2354510"/>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3" name="Picture 2" descr="A cell phone with a black background&#10;&#10;Description automatically generated">
            <a:extLst>
              <a:ext uri="{FF2B5EF4-FFF2-40B4-BE49-F238E27FC236}">
                <a16:creationId xmlns:a16="http://schemas.microsoft.com/office/drawing/2014/main" id="{72BF95D8-C254-39AC-9F73-7AB539BF6E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50177" y="-778090"/>
            <a:ext cx="7500282" cy="9922092"/>
          </a:xfrm>
          <a:prstGeom prst="rect">
            <a:avLst/>
          </a:prstGeom>
          <a:effectLst>
            <a:outerShdw blurRad="260273" dist="38100" dir="8100000" sx="102000" sy="102000" algn="tr" rotWithShape="0">
              <a:prstClr val="black">
                <a:alpha val="28000"/>
              </a:prstClr>
            </a:outerShdw>
          </a:effectLst>
        </p:spPr>
      </p:pic>
      <p:sp>
        <p:nvSpPr>
          <p:cNvPr id="5" name="Picture Placeholder 10">
            <a:extLst>
              <a:ext uri="{FF2B5EF4-FFF2-40B4-BE49-F238E27FC236}">
                <a16:creationId xmlns:a16="http://schemas.microsoft.com/office/drawing/2014/main" id="{628A1924-08B8-F296-8720-B6E47B25A16F}"/>
              </a:ext>
            </a:extLst>
          </p:cNvPr>
          <p:cNvSpPr>
            <a:spLocks noGrp="1"/>
          </p:cNvSpPr>
          <p:nvPr>
            <p:ph type="pic" sz="quarter" idx="12"/>
          </p:nvPr>
        </p:nvSpPr>
        <p:spPr>
          <a:xfrm>
            <a:off x="2210228" y="1163442"/>
            <a:ext cx="5025922" cy="7980561"/>
          </a:xfrm>
          <a:prstGeom prst="round2SameRect">
            <a:avLst>
              <a:gd name="adj1" fmla="val 14603"/>
              <a:gd name="adj2" fmla="val 0"/>
            </a:avLst>
          </a:prstGeom>
        </p:spPr>
        <p:txBody>
          <a:bodyPr anchor="ctr"/>
          <a:lstStyle>
            <a:lvl1pPr>
              <a:defRPr lang="en-US" sz="2133" dirty="0"/>
            </a:lvl1pPr>
          </a:lstStyle>
          <a:p>
            <a:pPr marL="0" lvl="0" indent="0" algn="ctr">
              <a:buNone/>
            </a:pPr>
            <a:r>
              <a:rPr lang="en-US"/>
              <a:t>Click icon to add picture</a:t>
            </a:r>
          </a:p>
        </p:txBody>
      </p:sp>
      <p:sp>
        <p:nvSpPr>
          <p:cNvPr id="6" name="Text Placeholder 7">
            <a:extLst>
              <a:ext uri="{FF2B5EF4-FFF2-40B4-BE49-F238E27FC236}">
                <a16:creationId xmlns:a16="http://schemas.microsoft.com/office/drawing/2014/main" id="{AE51DC36-D332-3E97-3587-A47E2BC62951}"/>
              </a:ext>
            </a:extLst>
          </p:cNvPr>
          <p:cNvSpPr>
            <a:spLocks noGrp="1"/>
          </p:cNvSpPr>
          <p:nvPr>
            <p:ph type="body" sz="quarter" idx="13"/>
          </p:nvPr>
        </p:nvSpPr>
        <p:spPr>
          <a:xfrm>
            <a:off x="8911882" y="4963483"/>
            <a:ext cx="5755557" cy="2411847"/>
          </a:xfrm>
          <a:prstGeom prst="rect">
            <a:avLst/>
          </a:prstGeom>
        </p:spPr>
        <p:txBody>
          <a:bodyPr lIns="0" tIns="0" rIns="0" bIns="0"/>
          <a:lstStyle>
            <a:lvl1pPr marL="0" indent="0">
              <a:lnSpc>
                <a:spcPct val="110000"/>
              </a:lnSpc>
              <a:spcBef>
                <a:spcPts val="900"/>
              </a:spcBef>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4670627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ice light - option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BB1793-E0F1-B245-98F3-D4C045FD154E}"/>
              </a:ext>
            </a:extLst>
          </p:cNvPr>
          <p:cNvSpPr/>
          <p:nvPr userDrawn="1"/>
        </p:nvSpPr>
        <p:spPr>
          <a:xfrm>
            <a:off x="9968430" y="8247533"/>
            <a:ext cx="5287612" cy="896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15" name="Google Shape;77;p17">
            <a:extLst>
              <a:ext uri="{FF2B5EF4-FFF2-40B4-BE49-F238E27FC236}">
                <a16:creationId xmlns:a16="http://schemas.microsoft.com/office/drawing/2014/main" id="{E08EC25B-430F-AC0C-D62D-486327E3B134}"/>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tx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16" name="Picture 15">
            <a:extLst>
              <a:ext uri="{FF2B5EF4-FFF2-40B4-BE49-F238E27FC236}">
                <a16:creationId xmlns:a16="http://schemas.microsoft.com/office/drawing/2014/main" id="{C9CF9F28-EDEC-BE15-76BF-A0CCA6F7F4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24" y="3209361"/>
            <a:ext cx="15835164" cy="5934640"/>
          </a:xfrm>
          <a:prstGeom prst="rect">
            <a:avLst/>
          </a:prstGeom>
          <a:effectLst>
            <a:outerShdw blurRad="149901" dist="72421" dir="4140000" sx="101000" sy="101000" algn="tr" rotWithShape="0">
              <a:prstClr val="black">
                <a:alpha val="29861"/>
              </a:prstClr>
            </a:outerShdw>
          </a:effectLst>
        </p:spPr>
      </p:pic>
      <p:sp>
        <p:nvSpPr>
          <p:cNvPr id="18" name="Picture Placeholder 7">
            <a:extLst>
              <a:ext uri="{FF2B5EF4-FFF2-40B4-BE49-F238E27FC236}">
                <a16:creationId xmlns:a16="http://schemas.microsoft.com/office/drawing/2014/main" id="{6F458D00-84D6-E67D-2C8E-D1FB75F1FD49}"/>
              </a:ext>
            </a:extLst>
          </p:cNvPr>
          <p:cNvSpPr>
            <a:spLocks noGrp="1"/>
          </p:cNvSpPr>
          <p:nvPr>
            <p:ph type="pic" sz="quarter" idx="10" hasCustomPrompt="1"/>
          </p:nvPr>
        </p:nvSpPr>
        <p:spPr>
          <a:xfrm>
            <a:off x="2311654" y="3975693"/>
            <a:ext cx="12065236" cy="5168311"/>
          </a:xfrm>
          <a:prstGeom prst="roundRect">
            <a:avLst>
              <a:gd name="adj" fmla="val 0"/>
            </a:avLst>
          </a:prstGeom>
          <a:ln>
            <a:solidFill>
              <a:schemeClr val="bg1">
                <a:lumMod val="75000"/>
              </a:schemeClr>
            </a:solidFill>
            <a:prstDash val="dash"/>
          </a:ln>
        </p:spPr>
        <p:txBody>
          <a:bodyPr tIns="1044000" anchor="ctr"/>
          <a:lstStyle>
            <a:lvl1pPr marL="0" indent="0" algn="ctr">
              <a:buNone/>
              <a:defRPr sz="2400">
                <a:solidFill>
                  <a:schemeClr val="tx1">
                    <a:lumMod val="50000"/>
                    <a:lumOff val="50000"/>
                  </a:schemeClr>
                </a:solidFill>
                <a:latin typeface="Arial" panose="020B0604020202020204" pitchFamily="34" charset="0"/>
                <a:cs typeface="Arial" panose="020B0604020202020204" pitchFamily="34" charset="0"/>
              </a:defRPr>
            </a:lvl1pPr>
          </a:lstStyle>
          <a:p>
            <a:r>
              <a:rPr lang="en-US"/>
              <a:t>Click icon to insert picture</a:t>
            </a:r>
          </a:p>
        </p:txBody>
      </p:sp>
      <p:sp>
        <p:nvSpPr>
          <p:cNvPr id="5" name="Text Placeholder 7">
            <a:extLst>
              <a:ext uri="{FF2B5EF4-FFF2-40B4-BE49-F238E27FC236}">
                <a16:creationId xmlns:a16="http://schemas.microsoft.com/office/drawing/2014/main" id="{B305FD62-6EA2-4876-781F-386134A99F38}"/>
              </a:ext>
            </a:extLst>
          </p:cNvPr>
          <p:cNvSpPr>
            <a:spLocks noGrp="1"/>
          </p:cNvSpPr>
          <p:nvPr>
            <p:ph type="body" sz="quarter" idx="13"/>
          </p:nvPr>
        </p:nvSpPr>
        <p:spPr>
          <a:xfrm>
            <a:off x="6848857" y="704088"/>
            <a:ext cx="8671598" cy="2411847"/>
          </a:xfrm>
          <a:prstGeom prst="rect">
            <a:avLst/>
          </a:prstGeom>
        </p:spPr>
        <p:txBody>
          <a:bodyPr lIns="0" tIns="0" rIns="0" bIns="0"/>
          <a:lstStyle>
            <a:lvl1pPr marL="0" indent="0">
              <a:lnSpc>
                <a:spcPct val="110000"/>
              </a:lnSpc>
              <a:spcBef>
                <a:spcPts val="900"/>
              </a:spcBef>
              <a:buNone/>
              <a:defRPr sz="2000"/>
            </a:lvl1pPr>
            <a:lvl2pPr marL="320040" indent="-320040">
              <a:lnSpc>
                <a:spcPct val="110000"/>
              </a:lnSpc>
              <a:spcBef>
                <a:spcPts val="900"/>
              </a:spcBef>
              <a:spcAft>
                <a:spcPts val="0"/>
              </a:spcAft>
              <a:buFont typeface="Arial" panose="020B0604020202020204" pitchFamily="34" charset="0"/>
              <a:buChar char="•"/>
              <a:tabLst/>
              <a:defRPr sz="2000"/>
            </a:lvl2pPr>
            <a:lvl3pPr marL="566928" indent="-237744">
              <a:lnSpc>
                <a:spcPct val="110000"/>
              </a:lnSpc>
              <a:spcBef>
                <a:spcPts val="300"/>
              </a:spcBef>
              <a:buFont typeface="Arial" panose="020B0604020202020204" pitchFamily="34" charset="0"/>
              <a:buChar char="•"/>
              <a:tabLst/>
              <a:defRPr sz="14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4602385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evice dark - option 1">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C4A673-2595-1843-15B3-BDFF965576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3592"/>
          <a:stretch/>
        </p:blipFill>
        <p:spPr>
          <a:xfrm>
            <a:off x="7292009" y="708791"/>
            <a:ext cx="8965579" cy="7034041"/>
          </a:xfrm>
          <a:prstGeom prst="rect">
            <a:avLst/>
          </a:prstGeom>
          <a:effectLst>
            <a:outerShdw blurRad="149901" dist="72421" dir="4140000" sx="101000" sy="101000" algn="tr" rotWithShape="0">
              <a:prstClr val="black">
                <a:alpha val="29861"/>
              </a:prstClr>
            </a:outerShdw>
          </a:effectLst>
        </p:spPr>
      </p:pic>
      <p:sp>
        <p:nvSpPr>
          <p:cNvPr id="11" name="Picture Placeholder 10">
            <a:extLst>
              <a:ext uri="{FF2B5EF4-FFF2-40B4-BE49-F238E27FC236}">
                <a16:creationId xmlns:a16="http://schemas.microsoft.com/office/drawing/2014/main" id="{6AC8C82B-3163-AFE2-EC4F-2279AC77AFB4}"/>
              </a:ext>
            </a:extLst>
          </p:cNvPr>
          <p:cNvSpPr>
            <a:spLocks noGrp="1"/>
          </p:cNvSpPr>
          <p:nvPr>
            <p:ph type="pic" sz="quarter" idx="11"/>
          </p:nvPr>
        </p:nvSpPr>
        <p:spPr>
          <a:xfrm>
            <a:off x="8696119" y="1252155"/>
            <a:ext cx="8955784" cy="5614908"/>
          </a:xfrm>
          <a:prstGeom prst="rect">
            <a:avLst/>
          </a:prstGeom>
        </p:spPr>
        <p:txBody>
          <a:bodyPr anchor="ctr"/>
          <a:lstStyle>
            <a:lvl1pPr marL="0" indent="0" algn="ctr">
              <a:buNone/>
              <a:defRPr sz="2133">
                <a:solidFill>
                  <a:schemeClr val="bg1"/>
                </a:solidFill>
              </a:defRPr>
            </a:lvl1pPr>
          </a:lstStyle>
          <a:p>
            <a:r>
              <a:rPr lang="en-US"/>
              <a:t>Click icon to add picture</a:t>
            </a:r>
          </a:p>
        </p:txBody>
      </p:sp>
      <p:sp>
        <p:nvSpPr>
          <p:cNvPr id="5" name="Google Shape;77;p17">
            <a:extLst>
              <a:ext uri="{FF2B5EF4-FFF2-40B4-BE49-F238E27FC236}">
                <a16:creationId xmlns:a16="http://schemas.microsoft.com/office/drawing/2014/main" id="{19488496-3898-018C-60C3-406EE2A361D8}"/>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sp>
        <p:nvSpPr>
          <p:cNvPr id="2" name="Google Shape;287;p43">
            <a:extLst>
              <a:ext uri="{FF2B5EF4-FFF2-40B4-BE49-F238E27FC236}">
                <a16:creationId xmlns:a16="http://schemas.microsoft.com/office/drawing/2014/main" id="{55AF96CF-C720-6512-2FEA-746132BDA440}"/>
              </a:ext>
            </a:extLst>
          </p:cNvPr>
          <p:cNvSpPr txBox="1"/>
          <p:nvPr userDrawn="1"/>
        </p:nvSpPr>
        <p:spPr>
          <a:xfrm>
            <a:off x="15056535" y="8372603"/>
            <a:ext cx="635225" cy="422128"/>
          </a:xfrm>
          <a:prstGeom prst="rect">
            <a:avLst/>
          </a:prstGeom>
          <a:noFill/>
          <a:ln>
            <a:noFill/>
          </a:ln>
        </p:spPr>
        <p:txBody>
          <a:bodyPr spcFirstLastPara="1" wrap="square" lIns="121896" tIns="121896" rIns="121896" bIns="121896" anchor="ctr" anchorCtr="0">
            <a:norm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 sz="1107"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l" rtl="0">
                <a:lnSpc>
                  <a:spcPct val="100000"/>
                </a:lnSpc>
                <a:spcBef>
                  <a:spcPts val="0"/>
                </a:spcBef>
                <a:spcAft>
                  <a:spcPts val="0"/>
                </a:spcAft>
                <a:buClr>
                  <a:srgbClr val="000000"/>
                </a:buClr>
                <a:buSzPts val="700"/>
                <a:buFont typeface="Arial"/>
                <a:buNone/>
              </a:pPr>
              <a:t>‹#›</a:t>
            </a:fld>
            <a:endParaRPr sz="1107"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pic>
        <p:nvPicPr>
          <p:cNvPr id="3" name="Graphic 2">
            <a:extLst>
              <a:ext uri="{FF2B5EF4-FFF2-40B4-BE49-F238E27FC236}">
                <a16:creationId xmlns:a16="http://schemas.microsoft.com/office/drawing/2014/main" id="{A334DB04-8213-210F-45B5-5EA9329C04A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7" name="TextBox 6">
            <a:extLst>
              <a:ext uri="{FF2B5EF4-FFF2-40B4-BE49-F238E27FC236}">
                <a16:creationId xmlns:a16="http://schemas.microsoft.com/office/drawing/2014/main" id="{8A2634C5-1B80-696C-3788-69B8FD879801}"/>
              </a:ext>
            </a:extLst>
          </p:cNvPr>
          <p:cNvSpPr txBox="1">
            <a:spLocks noChangeArrowheads="1"/>
          </p:cNvSpPr>
          <p:nvPr userDrawn="1"/>
        </p:nvSpPr>
        <p:spPr bwMode="auto">
          <a:xfrm>
            <a:off x="11371650" y="8478971"/>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67" b="0" i="0" spc="0" baseline="0">
                <a:solidFill>
                  <a:schemeClr val="bg1">
                    <a:lumMod val="65000"/>
                  </a:schemeClr>
                </a:solidFill>
                <a:latin typeface="Arial" panose="020B0604020202020204" pitchFamily="34" charset="0"/>
                <a:ea typeface="Arial Regular" charset="0"/>
                <a:cs typeface="Arial Regular" charset="0"/>
              </a:rPr>
              <a:t>Copyright © 2024. Infor. All Rights Reserved. infor.com</a:t>
            </a:r>
          </a:p>
        </p:txBody>
      </p:sp>
      <p:sp>
        <p:nvSpPr>
          <p:cNvPr id="9" name="Text Placeholder 7">
            <a:extLst>
              <a:ext uri="{FF2B5EF4-FFF2-40B4-BE49-F238E27FC236}">
                <a16:creationId xmlns:a16="http://schemas.microsoft.com/office/drawing/2014/main" id="{81ACCCFC-4E91-524F-7048-ED2E326BC3C7}"/>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1689559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evice dark - option 2">
    <p:bg>
      <p:bgPr>
        <a:solidFill>
          <a:schemeClr val="tx2"/>
        </a:solidFill>
        <a:effectLst/>
      </p:bgPr>
    </p:bg>
    <p:spTree>
      <p:nvGrpSpPr>
        <p:cNvPr id="1" name=""/>
        <p:cNvGrpSpPr/>
        <p:nvPr/>
      </p:nvGrpSpPr>
      <p:grpSpPr>
        <a:xfrm>
          <a:off x="0" y="0"/>
          <a:ext cx="0" cy="0"/>
          <a:chOff x="0" y="0"/>
          <a:chExt cx="0" cy="0"/>
        </a:xfrm>
      </p:grpSpPr>
      <p:sp>
        <p:nvSpPr>
          <p:cNvPr id="5" name="Google Shape;77;p17">
            <a:extLst>
              <a:ext uri="{FF2B5EF4-FFF2-40B4-BE49-F238E27FC236}">
                <a16:creationId xmlns:a16="http://schemas.microsoft.com/office/drawing/2014/main" id="{19488496-3898-018C-60C3-406EE2A361D8}"/>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2" name="Picture 1" descr="A cell phone with a black background&#10;&#10;Description automatically generated">
            <a:extLst>
              <a:ext uri="{FF2B5EF4-FFF2-40B4-BE49-F238E27FC236}">
                <a16:creationId xmlns:a16="http://schemas.microsoft.com/office/drawing/2014/main" id="{BC5B356F-6244-838D-22C1-456406851B9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880800" y="-778090"/>
            <a:ext cx="7500282" cy="9922092"/>
          </a:xfrm>
          <a:prstGeom prst="rect">
            <a:avLst/>
          </a:prstGeom>
          <a:effectLst>
            <a:outerShdw blurRad="181859" dist="10966" dir="7150413" sx="102000" sy="102000" algn="tr" rotWithShape="0">
              <a:prstClr val="black">
                <a:alpha val="29872"/>
              </a:prstClr>
            </a:outerShdw>
          </a:effectLst>
        </p:spPr>
      </p:pic>
      <p:sp>
        <p:nvSpPr>
          <p:cNvPr id="3" name="Picture Placeholder 10">
            <a:extLst>
              <a:ext uri="{FF2B5EF4-FFF2-40B4-BE49-F238E27FC236}">
                <a16:creationId xmlns:a16="http://schemas.microsoft.com/office/drawing/2014/main" id="{FE4FF63D-8385-D1CC-4B0A-3C769020AFB9}"/>
              </a:ext>
            </a:extLst>
          </p:cNvPr>
          <p:cNvSpPr>
            <a:spLocks noGrp="1"/>
          </p:cNvSpPr>
          <p:nvPr>
            <p:ph type="pic" sz="quarter" idx="11"/>
          </p:nvPr>
        </p:nvSpPr>
        <p:spPr>
          <a:xfrm>
            <a:off x="9240850" y="1163442"/>
            <a:ext cx="5025922" cy="7980561"/>
          </a:xfrm>
          <a:prstGeom prst="round2SameRect">
            <a:avLst>
              <a:gd name="adj1" fmla="val 14603"/>
              <a:gd name="adj2" fmla="val 0"/>
            </a:avLst>
          </a:prstGeom>
        </p:spPr>
        <p:txBody>
          <a:bodyPr anchor="ctr"/>
          <a:lstStyle>
            <a:lvl1pPr marL="0" indent="0" algn="ctr">
              <a:buNone/>
              <a:defRPr sz="2133">
                <a:solidFill>
                  <a:schemeClr val="bg1"/>
                </a:solidFill>
              </a:defRPr>
            </a:lvl1pPr>
          </a:lstStyle>
          <a:p>
            <a:r>
              <a:rPr lang="en-US"/>
              <a:t>Click icon to add picture</a:t>
            </a:r>
          </a:p>
        </p:txBody>
      </p:sp>
      <p:sp>
        <p:nvSpPr>
          <p:cNvPr id="7" name="Google Shape;287;p43">
            <a:extLst>
              <a:ext uri="{FF2B5EF4-FFF2-40B4-BE49-F238E27FC236}">
                <a16:creationId xmlns:a16="http://schemas.microsoft.com/office/drawing/2014/main" id="{F52C65A9-6B2D-0A8C-9A44-A0C0C75A4220}"/>
              </a:ext>
            </a:extLst>
          </p:cNvPr>
          <p:cNvSpPr txBox="1"/>
          <p:nvPr userDrawn="1"/>
        </p:nvSpPr>
        <p:spPr>
          <a:xfrm>
            <a:off x="15056535" y="8372603"/>
            <a:ext cx="635225" cy="422128"/>
          </a:xfrm>
          <a:prstGeom prst="rect">
            <a:avLst/>
          </a:prstGeom>
          <a:noFill/>
          <a:ln>
            <a:noFill/>
          </a:ln>
        </p:spPr>
        <p:txBody>
          <a:bodyPr spcFirstLastPara="1" wrap="square" lIns="121896" tIns="121896" rIns="121896" bIns="121896" anchor="ctr" anchorCtr="0">
            <a:norm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 sz="1107"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l" rtl="0">
                <a:lnSpc>
                  <a:spcPct val="100000"/>
                </a:lnSpc>
                <a:spcBef>
                  <a:spcPts val="0"/>
                </a:spcBef>
                <a:spcAft>
                  <a:spcPts val="0"/>
                </a:spcAft>
                <a:buClr>
                  <a:srgbClr val="000000"/>
                </a:buClr>
                <a:buSzPts val="700"/>
                <a:buFont typeface="Arial"/>
                <a:buNone/>
              </a:pPr>
              <a:t>‹#›</a:t>
            </a:fld>
            <a:endParaRPr sz="1107"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pic>
        <p:nvPicPr>
          <p:cNvPr id="8" name="Graphic 7">
            <a:extLst>
              <a:ext uri="{FF2B5EF4-FFF2-40B4-BE49-F238E27FC236}">
                <a16:creationId xmlns:a16="http://schemas.microsoft.com/office/drawing/2014/main" id="{25FC642E-F95E-50EA-2A89-36C10150DFB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9" name="Text Placeholder 7">
            <a:extLst>
              <a:ext uri="{FF2B5EF4-FFF2-40B4-BE49-F238E27FC236}">
                <a16:creationId xmlns:a16="http://schemas.microsoft.com/office/drawing/2014/main" id="{B925A4D6-0B14-C95C-3E91-E4F94B1AC750}"/>
              </a:ext>
            </a:extLst>
          </p:cNvPr>
          <p:cNvSpPr>
            <a:spLocks noGrp="1"/>
          </p:cNvSpPr>
          <p:nvPr>
            <p:ph type="body" sz="quarter" idx="13"/>
          </p:nvPr>
        </p:nvSpPr>
        <p:spPr>
          <a:xfrm>
            <a:off x="777240" y="3232676"/>
            <a:ext cx="5755557" cy="2411847"/>
          </a:xfrm>
          <a:prstGeom prst="rect">
            <a:avLst/>
          </a:prstGeom>
        </p:spPr>
        <p:txBody>
          <a:bodyPr lIns="0" tIns="0" rIns="0" bIns="0"/>
          <a:lstStyle>
            <a:lvl1pPr marL="0" indent="0">
              <a:lnSpc>
                <a:spcPct val="110000"/>
              </a:lnSpc>
              <a:spcBef>
                <a:spcPts val="900"/>
              </a:spcBef>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5585423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evice dark - option 3">
    <p:bg>
      <p:bgPr>
        <a:solidFill>
          <a:schemeClr val="tx2"/>
        </a:solidFill>
        <a:effectLst/>
      </p:bgPr>
    </p:bg>
    <p:spTree>
      <p:nvGrpSpPr>
        <p:cNvPr id="1" name=""/>
        <p:cNvGrpSpPr/>
        <p:nvPr/>
      </p:nvGrpSpPr>
      <p:grpSpPr>
        <a:xfrm>
          <a:off x="0" y="0"/>
          <a:ext cx="0" cy="0"/>
          <a:chOff x="0" y="0"/>
          <a:chExt cx="0" cy="0"/>
        </a:xfrm>
      </p:grpSpPr>
      <p:sp>
        <p:nvSpPr>
          <p:cNvPr id="14" name="Google Shape;77;p17">
            <a:extLst>
              <a:ext uri="{FF2B5EF4-FFF2-40B4-BE49-F238E27FC236}">
                <a16:creationId xmlns:a16="http://schemas.microsoft.com/office/drawing/2014/main" id="{AD4006BF-CCAD-B7BC-2170-40F46276AECB}"/>
              </a:ext>
            </a:extLst>
          </p:cNvPr>
          <p:cNvSpPr txBox="1">
            <a:spLocks noGrp="1"/>
          </p:cNvSpPr>
          <p:nvPr>
            <p:ph type="title"/>
          </p:nvPr>
        </p:nvSpPr>
        <p:spPr>
          <a:xfrm>
            <a:off x="8911883" y="2354510"/>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3" name="Picture 2" descr="A cell phone with a black background&#10;&#10;Description automatically generated">
            <a:extLst>
              <a:ext uri="{FF2B5EF4-FFF2-40B4-BE49-F238E27FC236}">
                <a16:creationId xmlns:a16="http://schemas.microsoft.com/office/drawing/2014/main" id="{72BF95D8-C254-39AC-9F73-7AB539BF6E0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50177" y="-778090"/>
            <a:ext cx="7500282" cy="9922092"/>
          </a:xfrm>
          <a:prstGeom prst="rect">
            <a:avLst/>
          </a:prstGeom>
          <a:effectLst>
            <a:outerShdw blurRad="260273" dist="38100" dir="8100000" sx="102000" sy="102000" algn="tr" rotWithShape="0">
              <a:prstClr val="black">
                <a:alpha val="28000"/>
              </a:prstClr>
            </a:outerShdw>
          </a:effectLst>
        </p:spPr>
      </p:pic>
      <p:sp>
        <p:nvSpPr>
          <p:cNvPr id="5" name="Picture Placeholder 10">
            <a:extLst>
              <a:ext uri="{FF2B5EF4-FFF2-40B4-BE49-F238E27FC236}">
                <a16:creationId xmlns:a16="http://schemas.microsoft.com/office/drawing/2014/main" id="{628A1924-08B8-F296-8720-B6E47B25A16F}"/>
              </a:ext>
            </a:extLst>
          </p:cNvPr>
          <p:cNvSpPr>
            <a:spLocks noGrp="1"/>
          </p:cNvSpPr>
          <p:nvPr>
            <p:ph type="pic" sz="quarter" idx="12"/>
          </p:nvPr>
        </p:nvSpPr>
        <p:spPr>
          <a:xfrm>
            <a:off x="2210228" y="1163442"/>
            <a:ext cx="5025922" cy="7980561"/>
          </a:xfrm>
          <a:prstGeom prst="round2SameRect">
            <a:avLst>
              <a:gd name="adj1" fmla="val 14603"/>
              <a:gd name="adj2" fmla="val 0"/>
            </a:avLst>
          </a:prstGeom>
        </p:spPr>
        <p:txBody>
          <a:bodyPr anchor="ctr"/>
          <a:lstStyle>
            <a:lvl1pPr>
              <a:defRPr lang="en-US" sz="2133" dirty="0">
                <a:solidFill>
                  <a:schemeClr val="bg1"/>
                </a:solidFill>
              </a:defRPr>
            </a:lvl1pPr>
          </a:lstStyle>
          <a:p>
            <a:pPr marL="0" lvl="0" indent="0" algn="ctr">
              <a:buNone/>
            </a:pPr>
            <a:r>
              <a:rPr lang="en-US"/>
              <a:t>Click icon to add picture</a:t>
            </a:r>
          </a:p>
        </p:txBody>
      </p:sp>
      <p:sp>
        <p:nvSpPr>
          <p:cNvPr id="2" name="Google Shape;287;p43">
            <a:extLst>
              <a:ext uri="{FF2B5EF4-FFF2-40B4-BE49-F238E27FC236}">
                <a16:creationId xmlns:a16="http://schemas.microsoft.com/office/drawing/2014/main" id="{963B1991-BBBF-4ACF-352C-2FDBEE0AF1AB}"/>
              </a:ext>
            </a:extLst>
          </p:cNvPr>
          <p:cNvSpPr txBox="1"/>
          <p:nvPr userDrawn="1"/>
        </p:nvSpPr>
        <p:spPr>
          <a:xfrm>
            <a:off x="15056535" y="8372603"/>
            <a:ext cx="635225" cy="422128"/>
          </a:xfrm>
          <a:prstGeom prst="rect">
            <a:avLst/>
          </a:prstGeom>
          <a:noFill/>
          <a:ln>
            <a:noFill/>
          </a:ln>
        </p:spPr>
        <p:txBody>
          <a:bodyPr spcFirstLastPara="1" wrap="square" lIns="121896" tIns="121896" rIns="121896" bIns="121896" anchor="ctr" anchorCtr="0">
            <a:norm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 sz="1107"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l" rtl="0">
                <a:lnSpc>
                  <a:spcPct val="100000"/>
                </a:lnSpc>
                <a:spcBef>
                  <a:spcPts val="0"/>
                </a:spcBef>
                <a:spcAft>
                  <a:spcPts val="0"/>
                </a:spcAft>
                <a:buClr>
                  <a:srgbClr val="000000"/>
                </a:buClr>
                <a:buSzPts val="700"/>
                <a:buFont typeface="Arial"/>
                <a:buNone/>
              </a:pPr>
              <a:t>‹#›</a:t>
            </a:fld>
            <a:endParaRPr sz="1107"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pic>
        <p:nvPicPr>
          <p:cNvPr id="4" name="Graphic 3">
            <a:extLst>
              <a:ext uri="{FF2B5EF4-FFF2-40B4-BE49-F238E27FC236}">
                <a16:creationId xmlns:a16="http://schemas.microsoft.com/office/drawing/2014/main" id="{80A41A85-1419-72C1-AA72-8523B0DE5E17}"/>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6" name="TextBox 5">
            <a:extLst>
              <a:ext uri="{FF2B5EF4-FFF2-40B4-BE49-F238E27FC236}">
                <a16:creationId xmlns:a16="http://schemas.microsoft.com/office/drawing/2014/main" id="{C8AAF1FC-A88D-8B58-D43E-81A74BA7EB35}"/>
              </a:ext>
            </a:extLst>
          </p:cNvPr>
          <p:cNvSpPr txBox="1">
            <a:spLocks noChangeArrowheads="1"/>
          </p:cNvSpPr>
          <p:nvPr userDrawn="1"/>
        </p:nvSpPr>
        <p:spPr bwMode="auto">
          <a:xfrm>
            <a:off x="11371650" y="8478971"/>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67" b="0" i="0" spc="0" baseline="0">
                <a:solidFill>
                  <a:schemeClr val="bg1">
                    <a:lumMod val="65000"/>
                  </a:schemeClr>
                </a:solidFill>
                <a:latin typeface="Arial" panose="020B0604020202020204" pitchFamily="34" charset="0"/>
                <a:ea typeface="Arial Regular" charset="0"/>
                <a:cs typeface="Arial Regular" charset="0"/>
              </a:rPr>
              <a:t>Copyright © 2024. Infor. All Rights Reserved. infor.com</a:t>
            </a:r>
          </a:p>
        </p:txBody>
      </p:sp>
      <p:sp>
        <p:nvSpPr>
          <p:cNvPr id="8" name="Text Placeholder 7">
            <a:extLst>
              <a:ext uri="{FF2B5EF4-FFF2-40B4-BE49-F238E27FC236}">
                <a16:creationId xmlns:a16="http://schemas.microsoft.com/office/drawing/2014/main" id="{ED143FE6-F5FE-FA18-C6D7-BBB6B0711D06}"/>
              </a:ext>
            </a:extLst>
          </p:cNvPr>
          <p:cNvSpPr>
            <a:spLocks noGrp="1"/>
          </p:cNvSpPr>
          <p:nvPr>
            <p:ph type="body" sz="quarter" idx="13"/>
          </p:nvPr>
        </p:nvSpPr>
        <p:spPr>
          <a:xfrm>
            <a:off x="8911882" y="4963483"/>
            <a:ext cx="5755557" cy="2411847"/>
          </a:xfrm>
          <a:prstGeom prst="rect">
            <a:avLst/>
          </a:prstGeom>
        </p:spPr>
        <p:txBody>
          <a:bodyPr lIns="0" tIns="0" rIns="0" bIns="0"/>
          <a:lstStyle>
            <a:lvl1pPr marL="0" indent="0">
              <a:lnSpc>
                <a:spcPct val="110000"/>
              </a:lnSpc>
              <a:spcBef>
                <a:spcPts val="900"/>
              </a:spcBef>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322592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 - dark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059D4-BE1E-E90A-475B-97F4234E3D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30" name="Graphic 29">
            <a:extLst>
              <a:ext uri="{FF2B5EF4-FFF2-40B4-BE49-F238E27FC236}">
                <a16:creationId xmlns:a16="http://schemas.microsoft.com/office/drawing/2014/main" id="{5F770ECE-F302-CFE4-9D35-FF21F0444F8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59896DAA-88FE-240A-0FF0-C32FA96B2E3D}"/>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bg1">
                    <a:lumMod val="75000"/>
                  </a:schemeClr>
                </a:solidFill>
                <a:latin typeface="Arial" panose="020B0604020202020204" pitchFamily="34" charset="0"/>
                <a:ea typeface="Arial Regular" charset="0"/>
                <a:cs typeface="Arial Regular" charset="0"/>
              </a:rPr>
              <a:t>Copyright © 2024. Infor. All Rights Reserved. infor.com</a:t>
            </a:r>
          </a:p>
        </p:txBody>
      </p:sp>
      <p:sp>
        <p:nvSpPr>
          <p:cNvPr id="4" name="Google Shape;77;p17">
            <a:extLst>
              <a:ext uri="{FF2B5EF4-FFF2-40B4-BE49-F238E27FC236}">
                <a16:creationId xmlns:a16="http://schemas.microsoft.com/office/drawing/2014/main" id="{0AD76193-CCDA-F215-A1FF-5A9EEE8011EF}"/>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6" name="Text Placeholder 5">
            <a:extLst>
              <a:ext uri="{FF2B5EF4-FFF2-40B4-BE49-F238E27FC236}">
                <a16:creationId xmlns:a16="http://schemas.microsoft.com/office/drawing/2014/main" id="{F09DA05B-484E-E140-BC77-9EAF2387EA68}"/>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solidFill>
                  <a:schemeClr val="bg1"/>
                </a:solidFill>
              </a:defRPr>
            </a:lvl1pPr>
            <a:lvl2pPr marL="14288" indent="0">
              <a:lnSpc>
                <a:spcPct val="100000"/>
              </a:lnSpc>
              <a:spcBef>
                <a:spcPts val="0"/>
              </a:spcBef>
              <a:buNone/>
              <a:tabLst/>
              <a:defRPr sz="1200">
                <a:solidFill>
                  <a:schemeClr val="bg1"/>
                </a:solidFill>
              </a:defRPr>
            </a:lvl2pPr>
            <a:lvl3pPr marL="14288" indent="0">
              <a:lnSpc>
                <a:spcPct val="100000"/>
              </a:lnSpc>
              <a:spcBef>
                <a:spcPts val="2400"/>
              </a:spcBef>
              <a:buNone/>
              <a:tabLst/>
              <a:defRPr sz="1200">
                <a:solidFill>
                  <a:schemeClr val="bg1"/>
                </a:solidFill>
              </a:defRPr>
            </a:lvl3pPr>
          </a:lstStyle>
          <a:p>
            <a:pPr lvl="0"/>
            <a:r>
              <a:rPr lang="en-US"/>
              <a:t>Presenter Name</a:t>
            </a:r>
          </a:p>
          <a:p>
            <a:pPr lvl="1"/>
            <a:r>
              <a:rPr lang="en-US"/>
              <a:t>Role</a:t>
            </a:r>
          </a:p>
          <a:p>
            <a:pPr lvl="2"/>
            <a:r>
              <a:rPr lang="en-US"/>
              <a:t>Date 0000.00.00</a:t>
            </a:r>
          </a:p>
        </p:txBody>
      </p:sp>
      <p:sp>
        <p:nvSpPr>
          <p:cNvPr id="8" name="Picture Placeholder 7">
            <a:extLst>
              <a:ext uri="{FF2B5EF4-FFF2-40B4-BE49-F238E27FC236}">
                <a16:creationId xmlns:a16="http://schemas.microsoft.com/office/drawing/2014/main" id="{14FF3945-AE70-FBFB-B5FF-607104302CC7}"/>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9" name="Text Placeholder 5">
            <a:extLst>
              <a:ext uri="{FF2B5EF4-FFF2-40B4-BE49-F238E27FC236}">
                <a16:creationId xmlns:a16="http://schemas.microsoft.com/office/drawing/2014/main" id="{4DC1BE5B-AA3A-82A8-F077-298BDB14457D}"/>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261048947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Device dark - option 4">
    <p:bg>
      <p:bgPr>
        <a:solidFill>
          <a:schemeClr val="tx2"/>
        </a:solidFill>
        <a:effectLst/>
      </p:bgPr>
    </p:bg>
    <p:spTree>
      <p:nvGrpSpPr>
        <p:cNvPr id="1" name=""/>
        <p:cNvGrpSpPr/>
        <p:nvPr/>
      </p:nvGrpSpPr>
      <p:grpSpPr>
        <a:xfrm>
          <a:off x="0" y="0"/>
          <a:ext cx="0" cy="0"/>
          <a:chOff x="0" y="0"/>
          <a:chExt cx="0" cy="0"/>
        </a:xfrm>
      </p:grpSpPr>
      <p:sp>
        <p:nvSpPr>
          <p:cNvPr id="3" name="Google Shape;77;p17">
            <a:extLst>
              <a:ext uri="{FF2B5EF4-FFF2-40B4-BE49-F238E27FC236}">
                <a16:creationId xmlns:a16="http://schemas.microsoft.com/office/drawing/2014/main" id="{1C0EB9E8-26F7-91A8-85F6-6DD62832F880}"/>
              </a:ext>
            </a:extLst>
          </p:cNvPr>
          <p:cNvSpPr txBox="1">
            <a:spLocks noGrp="1"/>
          </p:cNvSpPr>
          <p:nvPr>
            <p:ph type="title"/>
          </p:nvPr>
        </p:nvSpPr>
        <p:spPr>
          <a:xfrm>
            <a:off x="777240" y="623699"/>
            <a:ext cx="5755557" cy="241184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4400" b="1" i="0" kern="1200" dirty="0">
                <a:solidFill>
                  <a:schemeClr val="bg1"/>
                </a:solidFill>
                <a:latin typeface="Arial" panose="020B0604020202020204" pitchFamily="34" charset="0"/>
                <a:ea typeface="+mj-ea"/>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edit Master title style</a:t>
            </a:r>
            <a:endParaRPr/>
          </a:p>
        </p:txBody>
      </p:sp>
      <p:pic>
        <p:nvPicPr>
          <p:cNvPr id="6" name="Picture 5">
            <a:extLst>
              <a:ext uri="{FF2B5EF4-FFF2-40B4-BE49-F238E27FC236}">
                <a16:creationId xmlns:a16="http://schemas.microsoft.com/office/drawing/2014/main" id="{2FFB1CD2-F207-7289-10DC-CFFA81EBFE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2424" y="3209361"/>
            <a:ext cx="15835164" cy="5934640"/>
          </a:xfrm>
          <a:prstGeom prst="rect">
            <a:avLst/>
          </a:prstGeom>
          <a:effectLst>
            <a:outerShdw blurRad="149901" dist="72421" dir="4140000" sx="101000" sy="101000" algn="tr" rotWithShape="0">
              <a:prstClr val="black">
                <a:alpha val="29861"/>
              </a:prstClr>
            </a:outerShdw>
          </a:effectLst>
        </p:spPr>
      </p:pic>
      <p:sp>
        <p:nvSpPr>
          <p:cNvPr id="7" name="Picture Placeholder 10">
            <a:extLst>
              <a:ext uri="{FF2B5EF4-FFF2-40B4-BE49-F238E27FC236}">
                <a16:creationId xmlns:a16="http://schemas.microsoft.com/office/drawing/2014/main" id="{1F230722-34A2-BF53-1D14-71CEEC0D2382}"/>
              </a:ext>
            </a:extLst>
          </p:cNvPr>
          <p:cNvSpPr>
            <a:spLocks noGrp="1"/>
          </p:cNvSpPr>
          <p:nvPr>
            <p:ph type="pic" sz="quarter" idx="11"/>
          </p:nvPr>
        </p:nvSpPr>
        <p:spPr>
          <a:xfrm>
            <a:off x="2321750" y="3929151"/>
            <a:ext cx="12032138" cy="5214852"/>
          </a:xfrm>
          <a:prstGeom prst="rect">
            <a:avLst/>
          </a:prstGeom>
        </p:spPr>
        <p:txBody>
          <a:bodyPr anchor="ctr"/>
          <a:lstStyle>
            <a:lvl1pPr marL="0" indent="0" algn="ctr">
              <a:buNone/>
              <a:defRPr sz="2133">
                <a:solidFill>
                  <a:schemeClr val="bg1"/>
                </a:solidFill>
              </a:defRPr>
            </a:lvl1pPr>
          </a:lstStyle>
          <a:p>
            <a:r>
              <a:rPr lang="en-US"/>
              <a:t>Click icon to add picture</a:t>
            </a:r>
          </a:p>
        </p:txBody>
      </p:sp>
      <p:sp>
        <p:nvSpPr>
          <p:cNvPr id="4" name="Google Shape;287;p43">
            <a:extLst>
              <a:ext uri="{FF2B5EF4-FFF2-40B4-BE49-F238E27FC236}">
                <a16:creationId xmlns:a16="http://schemas.microsoft.com/office/drawing/2014/main" id="{5FA7FCDA-EB98-EEF7-0A6B-80440F0DA7EB}"/>
              </a:ext>
            </a:extLst>
          </p:cNvPr>
          <p:cNvSpPr txBox="1"/>
          <p:nvPr userDrawn="1"/>
        </p:nvSpPr>
        <p:spPr>
          <a:xfrm>
            <a:off x="15056535" y="8372603"/>
            <a:ext cx="635225" cy="422128"/>
          </a:xfrm>
          <a:prstGeom prst="rect">
            <a:avLst/>
          </a:prstGeom>
          <a:noFill/>
          <a:ln>
            <a:noFill/>
          </a:ln>
        </p:spPr>
        <p:txBody>
          <a:bodyPr spcFirstLastPara="1" wrap="square" lIns="121896" tIns="121896" rIns="121896" bIns="121896" anchor="ctr" anchorCtr="0">
            <a:normAutofit/>
          </a:bodyPr>
          <a:lstStyle/>
          <a:p>
            <a:pPr marL="0" marR="0" lvl="0" indent="0" algn="l" rtl="0">
              <a:lnSpc>
                <a:spcPct val="100000"/>
              </a:lnSpc>
              <a:spcBef>
                <a:spcPts val="0"/>
              </a:spcBef>
              <a:spcAft>
                <a:spcPts val="0"/>
              </a:spcAft>
              <a:buClr>
                <a:srgbClr val="000000"/>
              </a:buClr>
              <a:buSzPts val="700"/>
              <a:buFont typeface="Arial"/>
              <a:buNone/>
            </a:pPr>
            <a:fld id="{00000000-1234-1234-1234-123412341234}" type="slidenum">
              <a:rPr lang="en" sz="1107"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l" rtl="0">
                <a:lnSpc>
                  <a:spcPct val="100000"/>
                </a:lnSpc>
                <a:spcBef>
                  <a:spcPts val="0"/>
                </a:spcBef>
                <a:spcAft>
                  <a:spcPts val="0"/>
                </a:spcAft>
                <a:buClr>
                  <a:srgbClr val="000000"/>
                </a:buClr>
                <a:buSzPts val="700"/>
                <a:buFont typeface="Arial"/>
                <a:buNone/>
              </a:pPr>
              <a:t>‹#›</a:t>
            </a:fld>
            <a:endParaRPr sz="1107"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pic>
        <p:nvPicPr>
          <p:cNvPr id="8" name="Graphic 7">
            <a:extLst>
              <a:ext uri="{FF2B5EF4-FFF2-40B4-BE49-F238E27FC236}">
                <a16:creationId xmlns:a16="http://schemas.microsoft.com/office/drawing/2014/main" id="{632611F5-C30B-6963-BE9B-B295D8E4AF2C}"/>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9" name="Text Placeholder 7">
            <a:extLst>
              <a:ext uri="{FF2B5EF4-FFF2-40B4-BE49-F238E27FC236}">
                <a16:creationId xmlns:a16="http://schemas.microsoft.com/office/drawing/2014/main" id="{131C8661-083E-2388-895C-999678D162F1}"/>
              </a:ext>
            </a:extLst>
          </p:cNvPr>
          <p:cNvSpPr>
            <a:spLocks noGrp="1"/>
          </p:cNvSpPr>
          <p:nvPr>
            <p:ph type="body" sz="quarter" idx="13"/>
          </p:nvPr>
        </p:nvSpPr>
        <p:spPr>
          <a:xfrm>
            <a:off x="6848857" y="704088"/>
            <a:ext cx="8671598" cy="2411847"/>
          </a:xfrm>
          <a:prstGeom prst="rect">
            <a:avLst/>
          </a:prstGeom>
        </p:spPr>
        <p:txBody>
          <a:bodyPr lIns="0" tIns="0" rIns="0" bIns="0"/>
          <a:lstStyle>
            <a:lvl1pPr marL="0" indent="0">
              <a:lnSpc>
                <a:spcPct val="110000"/>
              </a:lnSpc>
              <a:spcBef>
                <a:spcPts val="900"/>
              </a:spcBef>
              <a:buNone/>
              <a:defRPr sz="2000">
                <a:solidFill>
                  <a:schemeClr val="bg1"/>
                </a:solidFill>
              </a:defRPr>
            </a:lvl1pPr>
            <a:lvl2pPr marL="320040" indent="-320040">
              <a:lnSpc>
                <a:spcPct val="110000"/>
              </a:lnSpc>
              <a:spcBef>
                <a:spcPts val="900"/>
              </a:spcBef>
              <a:spcAft>
                <a:spcPts val="0"/>
              </a:spcAft>
              <a:buFont typeface="Arial" panose="020B0604020202020204" pitchFamily="34" charset="0"/>
              <a:buChar char="•"/>
              <a:tabLst/>
              <a:defRPr sz="2000">
                <a:solidFill>
                  <a:schemeClr val="bg1"/>
                </a:solidFill>
              </a:defRPr>
            </a:lvl2pPr>
            <a:lvl3pPr marL="566928" indent="-237744">
              <a:lnSpc>
                <a:spcPct val="110000"/>
              </a:lnSpc>
              <a:spcBef>
                <a:spcPts val="300"/>
              </a:spcBef>
              <a:buFont typeface="Arial" panose="020B0604020202020204" pitchFamily="34" charset="0"/>
              <a:buChar char="•"/>
              <a:tabLst/>
              <a:defRPr sz="1400">
                <a:solidFill>
                  <a:schemeClr val="bg1"/>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18047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48ACC1-C128-409D-761B-B619675B0C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 y="1187"/>
            <a:ext cx="16257584" cy="9141624"/>
          </a:xfrm>
          <a:prstGeom prst="rect">
            <a:avLst/>
          </a:prstGeom>
        </p:spPr>
      </p:pic>
      <p:pic>
        <p:nvPicPr>
          <p:cNvPr id="6" name="Graphic 5">
            <a:extLst>
              <a:ext uri="{FF2B5EF4-FFF2-40B4-BE49-F238E27FC236}">
                <a16:creationId xmlns:a16="http://schemas.microsoft.com/office/drawing/2014/main" id="{ED51FF8C-988B-8047-0655-C4C3282797A3}"/>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9" name="Text Placeholder 8">
            <a:extLst>
              <a:ext uri="{FF2B5EF4-FFF2-40B4-BE49-F238E27FC236}">
                <a16:creationId xmlns:a16="http://schemas.microsoft.com/office/drawing/2014/main" id="{5D7C3C86-8DAA-52AD-4DAF-ACD0F4027C56}"/>
              </a:ext>
            </a:extLst>
          </p:cNvPr>
          <p:cNvSpPr>
            <a:spLocks noGrp="1"/>
          </p:cNvSpPr>
          <p:nvPr>
            <p:ph type="body" sz="quarter" idx="10" hasCustomPrompt="1"/>
          </p:nvPr>
        </p:nvSpPr>
        <p:spPr>
          <a:xfrm>
            <a:off x="9427464" y="2219325"/>
            <a:ext cx="6115050" cy="4705350"/>
          </a:xfrm>
          <a:prstGeom prst="rect">
            <a:avLst/>
          </a:prstGeom>
        </p:spPr>
        <p:txBody>
          <a:bodyPr lIns="0" tIns="0" rIns="0" bIns="0" anchor="ctr"/>
          <a:lstStyle>
            <a:lvl1pPr marL="0" indent="0">
              <a:lnSpc>
                <a:spcPct val="110000"/>
              </a:lnSpc>
              <a:spcBef>
                <a:spcPts val="1200"/>
              </a:spcBef>
              <a:spcAft>
                <a:spcPts val="1200"/>
              </a:spcAft>
              <a:buNone/>
              <a:defRPr sz="3600">
                <a:solidFill>
                  <a:schemeClr val="bg1"/>
                </a:solidFill>
              </a:defRPr>
            </a:lvl1pPr>
            <a:lvl2pPr marL="0" indent="0">
              <a:lnSpc>
                <a:spcPct val="100000"/>
              </a:lnSpc>
              <a:spcBef>
                <a:spcPts val="3600"/>
              </a:spcBef>
              <a:buNone/>
              <a:defRPr sz="2000" b="0">
                <a:solidFill>
                  <a:schemeClr val="bg1"/>
                </a:solidFill>
              </a:defRPr>
            </a:lvl2pPr>
            <a:lvl3pPr marL="0" indent="0">
              <a:lnSpc>
                <a:spcPct val="100000"/>
              </a:lnSpc>
              <a:spcBef>
                <a:spcPts val="0"/>
              </a:spcBef>
              <a:buNone/>
              <a:defRPr sz="1400">
                <a:solidFill>
                  <a:schemeClr val="bg1"/>
                </a:solidFill>
              </a:defRPr>
            </a:lvl3pPr>
            <a:lvl4pPr marL="0" indent="0">
              <a:lnSpc>
                <a:spcPct val="100000"/>
              </a:lnSpc>
              <a:spcBef>
                <a:spcPts val="0"/>
              </a:spcBef>
              <a:buNone/>
              <a:defRPr sz="1400"/>
            </a:lvl4pPr>
            <a:lvl5pPr marL="0" indent="0">
              <a:lnSpc>
                <a:spcPct val="100000"/>
              </a:lnSpc>
              <a:spcBef>
                <a:spcPts val="0"/>
              </a:spcBef>
              <a:buNone/>
              <a:defRPr sz="1400"/>
            </a:lvl5pPr>
          </a:lstStyle>
          <a:p>
            <a:pPr lvl="0"/>
            <a:r>
              <a:rPr lang="en-US"/>
              <a:t>Insert quote here</a:t>
            </a:r>
          </a:p>
          <a:p>
            <a:pPr lvl="1"/>
            <a:r>
              <a:rPr lang="en-US"/>
              <a:t>Citation Name</a:t>
            </a:r>
          </a:p>
          <a:p>
            <a:pPr lvl="2"/>
            <a:r>
              <a:rPr lang="en-US"/>
              <a:t>Role</a:t>
            </a:r>
          </a:p>
        </p:txBody>
      </p:sp>
      <p:sp>
        <p:nvSpPr>
          <p:cNvPr id="8" name="Google Shape;287;p43">
            <a:extLst>
              <a:ext uri="{FF2B5EF4-FFF2-40B4-BE49-F238E27FC236}">
                <a16:creationId xmlns:a16="http://schemas.microsoft.com/office/drawing/2014/main" id="{05C77423-AB34-554C-4A72-78B69DF519D9}"/>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chemeClr val="bg1"/>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chemeClr val="bg1"/>
              </a:solidFill>
              <a:latin typeface="Arial" panose="020B0604020202020204" pitchFamily="34" charset="0"/>
              <a:ea typeface="Lexend"/>
              <a:cs typeface="Arial" panose="020B0604020202020204" pitchFamily="34" charset="0"/>
              <a:sym typeface="Lexend"/>
            </a:endParaRPr>
          </a:p>
        </p:txBody>
      </p:sp>
      <p:sp>
        <p:nvSpPr>
          <p:cNvPr id="10" name="TextBox 9">
            <a:extLst>
              <a:ext uri="{FF2B5EF4-FFF2-40B4-BE49-F238E27FC236}">
                <a16:creationId xmlns:a16="http://schemas.microsoft.com/office/drawing/2014/main" id="{3E92C16D-D8FC-8F6A-B152-F37E02118E55}"/>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bg1"/>
                </a:solidFill>
                <a:latin typeface="Arial" panose="020B0604020202020204" pitchFamily="34" charset="0"/>
                <a:ea typeface="Arial Regular" charset="0"/>
                <a:cs typeface="Arial Regular" charset="0"/>
              </a:rPr>
              <a:t>infor.com</a:t>
            </a:r>
            <a:endParaRPr lang="en-US" sz="1000" b="0" i="0" kern="1200" spc="0" baseline="0">
              <a:solidFill>
                <a:schemeClr val="bg1"/>
              </a:solidFill>
              <a:latin typeface="Arial" panose="020B0604020202020204" pitchFamily="34" charset="0"/>
              <a:ea typeface="Arial Regular" charset="0"/>
              <a:cs typeface="Arial Regular" charset="0"/>
            </a:endParaRPr>
          </a:p>
        </p:txBody>
      </p:sp>
    </p:spTree>
    <p:extLst>
      <p:ext uri="{BB962C8B-B14F-4D97-AF65-F5344CB8AC3E}">
        <p14:creationId xmlns:p14="http://schemas.microsoft.com/office/powerpoint/2010/main" val="10489582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End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90EC99B-F39F-A3AB-CB19-5D0C7B4C344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7" y="4"/>
            <a:ext cx="16257584" cy="9143999"/>
          </a:xfrm>
          <a:prstGeom prst="rect">
            <a:avLst/>
          </a:prstGeom>
        </p:spPr>
      </p:pic>
      <p:sp>
        <p:nvSpPr>
          <p:cNvPr id="8" name="Picture Placeholder 35">
            <a:extLst>
              <a:ext uri="{FF2B5EF4-FFF2-40B4-BE49-F238E27FC236}">
                <a16:creationId xmlns:a16="http://schemas.microsoft.com/office/drawing/2014/main" id="{8A92B79F-F3CA-F9F3-7591-7C1485C55E56}"/>
              </a:ext>
            </a:extLst>
          </p:cNvPr>
          <p:cNvSpPr>
            <a:spLocks noGrp="1"/>
          </p:cNvSpPr>
          <p:nvPr>
            <p:ph type="pic" sz="quarter" idx="10"/>
          </p:nvPr>
        </p:nvSpPr>
        <p:spPr>
          <a:xfrm>
            <a:off x="9521695" y="5215185"/>
            <a:ext cx="2110817" cy="2112021"/>
          </a:xfrm>
          <a:prstGeom prst="roundRect">
            <a:avLst/>
          </a:prstGeom>
          <a:ln>
            <a:noFill/>
          </a:ln>
          <a:effectLst>
            <a:outerShdw blurRad="214816" dist="61892" dir="8100000" sx="66000" sy="66000" algn="tr" rotWithShape="0">
              <a:prstClr val="black">
                <a:alpha val="55000"/>
              </a:prstClr>
            </a:outerShdw>
          </a:effectLst>
        </p:spPr>
        <p:txBody>
          <a:bodyPr anchor="ctr"/>
          <a:lstStyle>
            <a:lvl1pPr marL="0" indent="0" algn="ctr">
              <a:buNone/>
              <a:defRPr sz="2489" b="0" i="0">
                <a:solidFill>
                  <a:schemeClr val="bg1"/>
                </a:solidFill>
                <a:latin typeface="Arial" panose="020B0604020202020204" pitchFamily="34" charset="0"/>
                <a:cs typeface="Arial" panose="020B0604020202020204" pitchFamily="34" charset="0"/>
              </a:defRPr>
            </a:lvl1pPr>
          </a:lstStyle>
          <a:p>
            <a:r>
              <a:rPr lang="en-US"/>
              <a:t>Click icon to add picture</a:t>
            </a:r>
          </a:p>
        </p:txBody>
      </p:sp>
      <p:sp>
        <p:nvSpPr>
          <p:cNvPr id="9" name="Text Placeholder 36">
            <a:extLst>
              <a:ext uri="{FF2B5EF4-FFF2-40B4-BE49-F238E27FC236}">
                <a16:creationId xmlns:a16="http://schemas.microsoft.com/office/drawing/2014/main" id="{9FF29AC5-CDA6-0CC3-4D83-9DBA28414E6F}"/>
              </a:ext>
            </a:extLst>
          </p:cNvPr>
          <p:cNvSpPr>
            <a:spLocks noGrp="1"/>
          </p:cNvSpPr>
          <p:nvPr>
            <p:ph type="body" sz="quarter" idx="11" hasCustomPrompt="1"/>
          </p:nvPr>
        </p:nvSpPr>
        <p:spPr>
          <a:xfrm>
            <a:off x="12119992" y="5345555"/>
            <a:ext cx="3301695" cy="471596"/>
          </a:xfrm>
          <a:prstGeom prst="rect">
            <a:avLst/>
          </a:prstGeom>
        </p:spPr>
        <p:txBody>
          <a:bodyPr anchor="ctr"/>
          <a:lstStyle>
            <a:lvl1pPr marL="0" indent="0">
              <a:buNone/>
              <a:defRPr sz="1867" b="1">
                <a:solidFill>
                  <a:schemeClr val="bg1"/>
                </a:solidFill>
                <a:latin typeface="Arial" panose="020B0604020202020204" pitchFamily="34" charset="0"/>
                <a:cs typeface="Arial" panose="020B0604020202020204" pitchFamily="34" charset="0"/>
              </a:defRPr>
            </a:lvl1pPr>
          </a:lstStyle>
          <a:p>
            <a:r>
              <a:rPr lang="en-US"/>
              <a:t>Name</a:t>
            </a:r>
          </a:p>
        </p:txBody>
      </p:sp>
      <p:sp>
        <p:nvSpPr>
          <p:cNvPr id="10" name="Text Placeholder 37">
            <a:extLst>
              <a:ext uri="{FF2B5EF4-FFF2-40B4-BE49-F238E27FC236}">
                <a16:creationId xmlns:a16="http://schemas.microsoft.com/office/drawing/2014/main" id="{62EFE346-FC6F-1066-77AD-B334C1AEC209}"/>
              </a:ext>
            </a:extLst>
          </p:cNvPr>
          <p:cNvSpPr>
            <a:spLocks noGrp="1"/>
          </p:cNvSpPr>
          <p:nvPr>
            <p:ph type="body" sz="quarter" idx="12" hasCustomPrompt="1"/>
          </p:nvPr>
        </p:nvSpPr>
        <p:spPr>
          <a:xfrm>
            <a:off x="12119992" y="5869613"/>
            <a:ext cx="3301695" cy="401584"/>
          </a:xfrm>
          <a:prstGeom prst="rect">
            <a:avLst/>
          </a:prstGeom>
        </p:spPr>
        <p:txBody>
          <a:bodyPr anchor="ctr"/>
          <a:lstStyle>
            <a:lvl1pPr marL="0" indent="0">
              <a:buNone/>
              <a:defRPr sz="1867">
                <a:solidFill>
                  <a:schemeClr val="bg1"/>
                </a:solidFill>
                <a:latin typeface="Arial" panose="020B0604020202020204" pitchFamily="34" charset="0"/>
                <a:cs typeface="Arial" panose="020B0604020202020204" pitchFamily="34" charset="0"/>
              </a:defRPr>
            </a:lvl1pPr>
          </a:lstStyle>
          <a:p>
            <a:r>
              <a:rPr lang="en-US"/>
              <a:t>Title</a:t>
            </a:r>
          </a:p>
        </p:txBody>
      </p:sp>
      <p:sp>
        <p:nvSpPr>
          <p:cNvPr id="12" name="Text Placeholder 38">
            <a:extLst>
              <a:ext uri="{FF2B5EF4-FFF2-40B4-BE49-F238E27FC236}">
                <a16:creationId xmlns:a16="http://schemas.microsoft.com/office/drawing/2014/main" id="{B96EB84F-7FEE-8733-8F34-5172219339F4}"/>
              </a:ext>
            </a:extLst>
          </p:cNvPr>
          <p:cNvSpPr>
            <a:spLocks noGrp="1"/>
          </p:cNvSpPr>
          <p:nvPr>
            <p:ph type="body" sz="quarter" idx="13" hasCustomPrompt="1"/>
          </p:nvPr>
        </p:nvSpPr>
        <p:spPr>
          <a:xfrm>
            <a:off x="12119992" y="6321524"/>
            <a:ext cx="3301695" cy="401584"/>
          </a:xfrm>
          <a:prstGeom prst="rect">
            <a:avLst/>
          </a:prstGeom>
        </p:spPr>
        <p:txBody>
          <a:bodyPr anchor="ctr"/>
          <a:lstStyle>
            <a:lvl1pPr marL="0" indent="0">
              <a:buNone/>
              <a:defRPr sz="1867">
                <a:solidFill>
                  <a:schemeClr val="bg1"/>
                </a:solidFill>
                <a:latin typeface="Arial" panose="020B0604020202020204" pitchFamily="34" charset="0"/>
                <a:cs typeface="Arial" panose="020B0604020202020204" pitchFamily="34" charset="0"/>
              </a:defRPr>
            </a:lvl1pPr>
          </a:lstStyle>
          <a:p>
            <a:r>
              <a:rPr lang="en-US"/>
              <a:t>Phone number</a:t>
            </a:r>
          </a:p>
        </p:txBody>
      </p:sp>
      <p:sp>
        <p:nvSpPr>
          <p:cNvPr id="13" name="Text Placeholder 39">
            <a:extLst>
              <a:ext uri="{FF2B5EF4-FFF2-40B4-BE49-F238E27FC236}">
                <a16:creationId xmlns:a16="http://schemas.microsoft.com/office/drawing/2014/main" id="{DEF468B6-160B-47C9-3A20-DB802A06FF41}"/>
              </a:ext>
            </a:extLst>
          </p:cNvPr>
          <p:cNvSpPr>
            <a:spLocks noGrp="1"/>
          </p:cNvSpPr>
          <p:nvPr>
            <p:ph type="body" sz="quarter" idx="14" hasCustomPrompt="1"/>
          </p:nvPr>
        </p:nvSpPr>
        <p:spPr>
          <a:xfrm>
            <a:off x="12119992" y="6773436"/>
            <a:ext cx="3301695" cy="401584"/>
          </a:xfrm>
          <a:prstGeom prst="rect">
            <a:avLst/>
          </a:prstGeom>
        </p:spPr>
        <p:txBody>
          <a:bodyPr anchor="ctr"/>
          <a:lstStyle>
            <a:lvl1pPr marL="0" indent="0">
              <a:buNone/>
              <a:defRPr sz="1867">
                <a:solidFill>
                  <a:schemeClr val="bg1"/>
                </a:solidFill>
                <a:latin typeface="Arial" panose="020B0604020202020204" pitchFamily="34" charset="0"/>
                <a:cs typeface="Arial" panose="020B0604020202020204" pitchFamily="34" charset="0"/>
              </a:defRPr>
            </a:lvl1pPr>
          </a:lstStyle>
          <a:p>
            <a:r>
              <a:rPr lang="en-US"/>
              <a:t>Email Address</a:t>
            </a:r>
          </a:p>
        </p:txBody>
      </p:sp>
      <p:pic>
        <p:nvPicPr>
          <p:cNvPr id="4" name="Graphic 3">
            <a:extLst>
              <a:ext uri="{FF2B5EF4-FFF2-40B4-BE49-F238E27FC236}">
                <a16:creationId xmlns:a16="http://schemas.microsoft.com/office/drawing/2014/main" id="{3863F6C0-6CAC-636F-FD40-E10DEBD2A5E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D9C6878E-B222-518F-BBD2-2C04A7F1A55F}"/>
              </a:ext>
            </a:extLst>
          </p:cNvPr>
          <p:cNvSpPr txBox="1">
            <a:spLocks noChangeArrowheads="1"/>
          </p:cNvSpPr>
          <p:nvPr userDrawn="1"/>
        </p:nvSpPr>
        <p:spPr bwMode="auto">
          <a:xfrm>
            <a:off x="12313465"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bg1"/>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bg1"/>
                </a:solidFill>
                <a:latin typeface="Arial" panose="020B0604020202020204" pitchFamily="34" charset="0"/>
                <a:ea typeface="Arial Regular" charset="0"/>
                <a:cs typeface="Arial Regular" charset="0"/>
              </a:rPr>
              <a:t>infor.com</a:t>
            </a:r>
            <a:endParaRPr lang="en-US" sz="1000" b="0" i="0" kern="1200" spc="0" baseline="0">
              <a:solidFill>
                <a:schemeClr val="bg1"/>
              </a:solidFill>
              <a:latin typeface="Arial" panose="020B0604020202020204" pitchFamily="34" charset="0"/>
              <a:ea typeface="Arial Regular" charset="0"/>
              <a:cs typeface="Arial Regular" charset="0"/>
            </a:endParaRPr>
          </a:p>
        </p:txBody>
      </p:sp>
    </p:spTree>
    <p:extLst>
      <p:ext uri="{BB962C8B-B14F-4D97-AF65-F5344CB8AC3E}">
        <p14:creationId xmlns:p14="http://schemas.microsoft.com/office/powerpoint/2010/main" val="23806644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ver Slide - dark option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059D4-BE1E-E90A-475B-97F4234E3D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9" name="Graphic 8">
            <a:extLst>
              <a:ext uri="{FF2B5EF4-FFF2-40B4-BE49-F238E27FC236}">
                <a16:creationId xmlns:a16="http://schemas.microsoft.com/office/drawing/2014/main" id="{9FCD004D-53E8-A945-C058-825084AD361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6818E6DA-3184-98DA-A634-241497C2E441}"/>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bg1">
                    <a:lumMod val="75000"/>
                  </a:schemeClr>
                </a:solidFill>
                <a:latin typeface="Arial" panose="020B0604020202020204" pitchFamily="34" charset="0"/>
                <a:ea typeface="Arial Regular" charset="0"/>
                <a:cs typeface="Arial Regular" charset="0"/>
              </a:rPr>
              <a:t>Copyright © 2024. Infor. All Rights Reserved. infor.com</a:t>
            </a:r>
          </a:p>
        </p:txBody>
      </p:sp>
      <p:sp>
        <p:nvSpPr>
          <p:cNvPr id="3" name="Google Shape;77;p17">
            <a:extLst>
              <a:ext uri="{FF2B5EF4-FFF2-40B4-BE49-F238E27FC236}">
                <a16:creationId xmlns:a16="http://schemas.microsoft.com/office/drawing/2014/main" id="{519B944C-E578-7CAA-AFB8-E0683948A0E7}"/>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4" name="Text Placeholder 5">
            <a:extLst>
              <a:ext uri="{FF2B5EF4-FFF2-40B4-BE49-F238E27FC236}">
                <a16:creationId xmlns:a16="http://schemas.microsoft.com/office/drawing/2014/main" id="{11320162-7E45-1D66-F6EA-8ECA0A62AD0A}"/>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solidFill>
                  <a:schemeClr val="bg1"/>
                </a:solidFill>
              </a:defRPr>
            </a:lvl1pPr>
            <a:lvl2pPr marL="14288" indent="0">
              <a:lnSpc>
                <a:spcPct val="100000"/>
              </a:lnSpc>
              <a:spcBef>
                <a:spcPts val="0"/>
              </a:spcBef>
              <a:buNone/>
              <a:tabLst/>
              <a:defRPr sz="1200">
                <a:solidFill>
                  <a:schemeClr val="bg1"/>
                </a:solidFill>
              </a:defRPr>
            </a:lvl2pPr>
            <a:lvl3pPr marL="14288" indent="0">
              <a:lnSpc>
                <a:spcPct val="100000"/>
              </a:lnSpc>
              <a:spcBef>
                <a:spcPts val="2400"/>
              </a:spcBef>
              <a:buNone/>
              <a:tabLst/>
              <a:defRPr sz="1200">
                <a:solidFill>
                  <a:schemeClr val="bg1"/>
                </a:solidFill>
              </a:defRPr>
            </a:lvl3pPr>
          </a:lstStyle>
          <a:p>
            <a:pPr lvl="0"/>
            <a:r>
              <a:rPr lang="en-US"/>
              <a:t>Presenter Name</a:t>
            </a:r>
          </a:p>
          <a:p>
            <a:pPr lvl="1"/>
            <a:r>
              <a:rPr lang="en-US"/>
              <a:t>Role</a:t>
            </a:r>
          </a:p>
          <a:p>
            <a:pPr lvl="2"/>
            <a:r>
              <a:rPr lang="en-US"/>
              <a:t>Date 0000.00.00</a:t>
            </a:r>
          </a:p>
        </p:txBody>
      </p:sp>
      <p:sp>
        <p:nvSpPr>
          <p:cNvPr id="7" name="Picture Placeholder 7">
            <a:extLst>
              <a:ext uri="{FF2B5EF4-FFF2-40B4-BE49-F238E27FC236}">
                <a16:creationId xmlns:a16="http://schemas.microsoft.com/office/drawing/2014/main" id="{709FA338-A4A1-7E00-AEF5-8CD71C51E74E}"/>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10" name="Text Placeholder 5">
            <a:extLst>
              <a:ext uri="{FF2B5EF4-FFF2-40B4-BE49-F238E27FC236}">
                <a16:creationId xmlns:a16="http://schemas.microsoft.com/office/drawing/2014/main" id="{DF1A1F5D-1BB3-F05D-D4CA-9BAAFB5D630E}"/>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2578922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lide - dark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2059D4-BE1E-E90A-475B-97F4234E3D0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pic>
        <p:nvPicPr>
          <p:cNvPr id="8" name="Graphic 7">
            <a:extLst>
              <a:ext uri="{FF2B5EF4-FFF2-40B4-BE49-F238E27FC236}">
                <a16:creationId xmlns:a16="http://schemas.microsoft.com/office/drawing/2014/main" id="{0E1C9FF1-846D-0BC8-CCD1-3C2A92F6279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4" y="882514"/>
            <a:ext cx="2071763" cy="865564"/>
          </a:xfrm>
          <a:prstGeom prst="rect">
            <a:avLst/>
          </a:prstGeom>
        </p:spPr>
      </p:pic>
      <p:sp>
        <p:nvSpPr>
          <p:cNvPr id="2" name="TextBox 1">
            <a:extLst>
              <a:ext uri="{FF2B5EF4-FFF2-40B4-BE49-F238E27FC236}">
                <a16:creationId xmlns:a16="http://schemas.microsoft.com/office/drawing/2014/main" id="{1BFF2BD1-7C96-BE24-3E44-84E6B0FD07CF}"/>
              </a:ext>
            </a:extLst>
          </p:cNvPr>
          <p:cNvSpPr txBox="1">
            <a:spLocks noChangeArrowheads="1"/>
          </p:cNvSpPr>
          <p:nvPr userDrawn="1"/>
        </p:nvSpPr>
        <p:spPr bwMode="auto">
          <a:xfrm>
            <a:off x="773580" y="8499992"/>
            <a:ext cx="3327834" cy="164212"/>
          </a:xfrm>
          <a:prstGeom prst="rect">
            <a:avLst/>
          </a:prstGeom>
          <a:noFill/>
          <a:ln>
            <a:noFill/>
          </a:ln>
          <a:extLst>
            <a:ext uri="{909E8E84-426E-40dd-AFC4-6F175D3DCCD1}"/>
            <a:ext uri="{91240B29-F687-4f45-9708-019B960494DF}"/>
          </a:extLst>
        </p:spPr>
        <p:txBody>
          <a:bodyPr wrap="none" lIns="0" tIns="0" rIns="0" bIns="0" anchor="ctr">
            <a:sp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l" eaLnBrk="1" hangingPunct="1">
              <a:defRPr/>
            </a:pPr>
            <a:r>
              <a:rPr lang="en-US" sz="1067" b="0" i="0" spc="0" baseline="0">
                <a:solidFill>
                  <a:schemeClr val="bg1">
                    <a:lumMod val="75000"/>
                  </a:schemeClr>
                </a:solidFill>
                <a:latin typeface="Arial" panose="020B0604020202020204" pitchFamily="34" charset="0"/>
                <a:ea typeface="Arial Regular" charset="0"/>
                <a:cs typeface="Arial Regular" charset="0"/>
              </a:rPr>
              <a:t>Copyright © 2024. Infor. All Rights Reserved. infor.com</a:t>
            </a:r>
          </a:p>
        </p:txBody>
      </p:sp>
      <p:sp>
        <p:nvSpPr>
          <p:cNvPr id="4" name="Google Shape;77;p17">
            <a:extLst>
              <a:ext uri="{FF2B5EF4-FFF2-40B4-BE49-F238E27FC236}">
                <a16:creationId xmlns:a16="http://schemas.microsoft.com/office/drawing/2014/main" id="{84171062-1490-A4EF-CA1F-EDBB6C5934AD}"/>
              </a:ext>
            </a:extLst>
          </p:cNvPr>
          <p:cNvSpPr txBox="1">
            <a:spLocks noGrp="1"/>
          </p:cNvSpPr>
          <p:nvPr>
            <p:ph type="title" hasCustomPrompt="1"/>
          </p:nvPr>
        </p:nvSpPr>
        <p:spPr>
          <a:xfrm>
            <a:off x="731520" y="4071251"/>
            <a:ext cx="8316452" cy="20419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bg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sp>
        <p:nvSpPr>
          <p:cNvPr id="6" name="Text Placeholder 5">
            <a:extLst>
              <a:ext uri="{FF2B5EF4-FFF2-40B4-BE49-F238E27FC236}">
                <a16:creationId xmlns:a16="http://schemas.microsoft.com/office/drawing/2014/main" id="{46D8C71F-669B-D0BB-09A4-D6C9FA4E47F3}"/>
              </a:ext>
            </a:extLst>
          </p:cNvPr>
          <p:cNvSpPr>
            <a:spLocks noGrp="1"/>
          </p:cNvSpPr>
          <p:nvPr>
            <p:ph type="body" sz="quarter" idx="16" hasCustomPrompt="1"/>
          </p:nvPr>
        </p:nvSpPr>
        <p:spPr>
          <a:xfrm>
            <a:off x="777240" y="6492240"/>
            <a:ext cx="2984500" cy="923330"/>
          </a:xfrm>
          <a:prstGeom prst="rect">
            <a:avLst/>
          </a:prstGeom>
        </p:spPr>
        <p:txBody>
          <a:bodyPr lIns="0" tIns="0" rIns="0" bIns="0">
            <a:spAutoFit/>
          </a:bodyPr>
          <a:lstStyle>
            <a:lvl1pPr marL="0" indent="0">
              <a:lnSpc>
                <a:spcPct val="100000"/>
              </a:lnSpc>
              <a:spcBef>
                <a:spcPts val="0"/>
              </a:spcBef>
              <a:buNone/>
              <a:defRPr sz="1600" b="1">
                <a:solidFill>
                  <a:schemeClr val="bg1"/>
                </a:solidFill>
              </a:defRPr>
            </a:lvl1pPr>
            <a:lvl2pPr marL="14288" indent="0">
              <a:lnSpc>
                <a:spcPct val="100000"/>
              </a:lnSpc>
              <a:spcBef>
                <a:spcPts val="0"/>
              </a:spcBef>
              <a:buNone/>
              <a:tabLst/>
              <a:defRPr sz="1200">
                <a:solidFill>
                  <a:schemeClr val="bg1"/>
                </a:solidFill>
              </a:defRPr>
            </a:lvl2pPr>
            <a:lvl3pPr marL="14288" indent="0">
              <a:lnSpc>
                <a:spcPct val="100000"/>
              </a:lnSpc>
              <a:spcBef>
                <a:spcPts val="2400"/>
              </a:spcBef>
              <a:buNone/>
              <a:tabLst/>
              <a:defRPr sz="1200">
                <a:solidFill>
                  <a:schemeClr val="bg1"/>
                </a:solidFill>
              </a:defRPr>
            </a:lvl3pPr>
          </a:lstStyle>
          <a:p>
            <a:pPr lvl="0"/>
            <a:r>
              <a:rPr lang="en-US"/>
              <a:t>Presenter Name</a:t>
            </a:r>
          </a:p>
          <a:p>
            <a:pPr lvl="1"/>
            <a:r>
              <a:rPr lang="en-US"/>
              <a:t>Role</a:t>
            </a:r>
          </a:p>
          <a:p>
            <a:pPr lvl="2"/>
            <a:r>
              <a:rPr lang="en-US"/>
              <a:t>Date 0000.00.00</a:t>
            </a:r>
          </a:p>
        </p:txBody>
      </p:sp>
      <p:sp>
        <p:nvSpPr>
          <p:cNvPr id="9" name="Picture Placeholder 7">
            <a:extLst>
              <a:ext uri="{FF2B5EF4-FFF2-40B4-BE49-F238E27FC236}">
                <a16:creationId xmlns:a16="http://schemas.microsoft.com/office/drawing/2014/main" id="{40C8284F-0AA6-C638-B752-F8B895D5E929}"/>
              </a:ext>
            </a:extLst>
          </p:cNvPr>
          <p:cNvSpPr>
            <a:spLocks noGrp="1"/>
          </p:cNvSpPr>
          <p:nvPr>
            <p:ph type="pic" sz="quarter" idx="15" hasCustomPrompt="1"/>
          </p:nvPr>
        </p:nvSpPr>
        <p:spPr>
          <a:xfrm>
            <a:off x="10860122" y="3092420"/>
            <a:ext cx="4209662" cy="4128415"/>
          </a:xfrm>
          <a:prstGeom prst="roundRect">
            <a:avLst>
              <a:gd name="adj" fmla="val 16882"/>
            </a:avLst>
          </a:prstGeom>
          <a:noFill/>
          <a:ln>
            <a:solidFill>
              <a:schemeClr val="bg1">
                <a:lumMod val="65000"/>
              </a:schemeClr>
            </a:solidFill>
            <a:prstDash val="dash"/>
          </a:ln>
          <a:effectLst/>
        </p:spPr>
        <p:txBody>
          <a:bodyPr lIns="72000" tIns="1007999" rIns="72000" anchor="ctr"/>
          <a:lstStyle>
            <a:lvl1pPr marL="0" indent="0" algn="ctr">
              <a:buNone/>
              <a:defRPr sz="2400">
                <a:solidFill>
                  <a:schemeClr val="bg1"/>
                </a:solidFill>
                <a:latin typeface="Arial" panose="020B0604020202020204" pitchFamily="34" charset="0"/>
                <a:cs typeface="Arial" panose="020B0604020202020204" pitchFamily="34" charset="0"/>
              </a:defRPr>
            </a:lvl1pPr>
          </a:lstStyle>
          <a:p>
            <a:r>
              <a:rPr lang="en-US"/>
              <a:t>Click icon to insert picture</a:t>
            </a:r>
          </a:p>
        </p:txBody>
      </p:sp>
      <p:sp>
        <p:nvSpPr>
          <p:cNvPr id="10" name="Text Placeholder 5">
            <a:extLst>
              <a:ext uri="{FF2B5EF4-FFF2-40B4-BE49-F238E27FC236}">
                <a16:creationId xmlns:a16="http://schemas.microsoft.com/office/drawing/2014/main" id="{CA2F4A20-3EC0-BB56-5FE4-6474ED1A5D66}"/>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bg1">
                    <a:lumMod val="65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19244200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 light option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9AA3F8-5640-343A-DB6E-360BC56C71F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061" y="0"/>
            <a:ext cx="16255471" cy="9144000"/>
          </a:xfrm>
          <a:prstGeom prst="rect">
            <a:avLst/>
          </a:prstGeom>
        </p:spPr>
      </p:pic>
      <p:sp>
        <p:nvSpPr>
          <p:cNvPr id="12" name="Google Shape;77;p17">
            <a:extLst>
              <a:ext uri="{FF2B5EF4-FFF2-40B4-BE49-F238E27FC236}">
                <a16:creationId xmlns:a16="http://schemas.microsoft.com/office/drawing/2014/main" id="{C42EC10A-FE93-62F5-172C-AC419CEFB4A7}"/>
              </a:ext>
            </a:extLst>
          </p:cNvPr>
          <p:cNvSpPr txBox="1">
            <a:spLocks noGrp="1"/>
          </p:cNvSpPr>
          <p:nvPr>
            <p:ph type="title" hasCustomPrompt="1"/>
          </p:nvPr>
        </p:nvSpPr>
        <p:spPr>
          <a:xfrm>
            <a:off x="731520" y="4071251"/>
            <a:ext cx="8316452" cy="2495572"/>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800"/>
              <a:buNone/>
              <a:defRPr sz="5600" b="0" i="0">
                <a:solidFill>
                  <a:schemeClr val="tx1"/>
                </a:solidFill>
                <a:latin typeface="Arial" panose="020B0604020202020204" pitchFamily="34" charset="0"/>
                <a:cs typeface="Arial" panose="020B0604020202020204" pitchFamily="34" charset="0"/>
              </a:defRPr>
            </a:lvl1pPr>
            <a:lvl2pPr lvl="1" algn="l">
              <a:lnSpc>
                <a:spcPct val="100000"/>
              </a:lnSpc>
              <a:spcBef>
                <a:spcPts val="0"/>
              </a:spcBef>
              <a:spcAft>
                <a:spcPts val="0"/>
              </a:spcAft>
              <a:buClr>
                <a:schemeClr val="lt1"/>
              </a:buClr>
              <a:buSzPts val="2800"/>
              <a:buNone/>
              <a:defRPr>
                <a:solidFill>
                  <a:schemeClr val="lt1"/>
                </a:solidFill>
              </a:defRPr>
            </a:lvl2pPr>
            <a:lvl3pPr lvl="2" algn="l">
              <a:lnSpc>
                <a:spcPct val="100000"/>
              </a:lnSpc>
              <a:spcBef>
                <a:spcPts val="0"/>
              </a:spcBef>
              <a:spcAft>
                <a:spcPts val="0"/>
              </a:spcAft>
              <a:buClr>
                <a:schemeClr val="lt1"/>
              </a:buClr>
              <a:buSzPts val="2800"/>
              <a:buNone/>
              <a:defRPr>
                <a:solidFill>
                  <a:schemeClr val="lt1"/>
                </a:solidFill>
              </a:defRPr>
            </a:lvl3pPr>
            <a:lvl4pPr lvl="3" algn="l">
              <a:lnSpc>
                <a:spcPct val="100000"/>
              </a:lnSpc>
              <a:spcBef>
                <a:spcPts val="0"/>
              </a:spcBef>
              <a:spcAft>
                <a:spcPts val="0"/>
              </a:spcAft>
              <a:buClr>
                <a:schemeClr val="lt1"/>
              </a:buClr>
              <a:buSzPts val="2800"/>
              <a:buNone/>
              <a:defRPr>
                <a:solidFill>
                  <a:schemeClr val="lt1"/>
                </a:solidFill>
              </a:defRPr>
            </a:lvl4pPr>
            <a:lvl5pPr lvl="4" algn="l">
              <a:lnSpc>
                <a:spcPct val="100000"/>
              </a:lnSpc>
              <a:spcBef>
                <a:spcPts val="0"/>
              </a:spcBef>
              <a:spcAft>
                <a:spcPts val="0"/>
              </a:spcAft>
              <a:buClr>
                <a:schemeClr val="lt1"/>
              </a:buClr>
              <a:buSzPts val="2800"/>
              <a:buNone/>
              <a:defRPr>
                <a:solidFill>
                  <a:schemeClr val="lt1"/>
                </a:solidFill>
              </a:defRPr>
            </a:lvl5pPr>
            <a:lvl6pPr lvl="5" algn="l">
              <a:lnSpc>
                <a:spcPct val="100000"/>
              </a:lnSpc>
              <a:spcBef>
                <a:spcPts val="0"/>
              </a:spcBef>
              <a:spcAft>
                <a:spcPts val="0"/>
              </a:spcAft>
              <a:buClr>
                <a:schemeClr val="lt1"/>
              </a:buClr>
              <a:buSzPts val="2800"/>
              <a:buNone/>
              <a:defRPr>
                <a:solidFill>
                  <a:schemeClr val="lt1"/>
                </a:solidFill>
              </a:defRPr>
            </a:lvl6pPr>
            <a:lvl7pPr lvl="6" algn="l">
              <a:lnSpc>
                <a:spcPct val="100000"/>
              </a:lnSpc>
              <a:spcBef>
                <a:spcPts val="0"/>
              </a:spcBef>
              <a:spcAft>
                <a:spcPts val="0"/>
              </a:spcAft>
              <a:buClr>
                <a:schemeClr val="lt1"/>
              </a:buClr>
              <a:buSzPts val="2800"/>
              <a:buNone/>
              <a:defRPr>
                <a:solidFill>
                  <a:schemeClr val="lt1"/>
                </a:solidFill>
              </a:defRPr>
            </a:lvl7pPr>
            <a:lvl8pPr lvl="7" algn="l">
              <a:lnSpc>
                <a:spcPct val="100000"/>
              </a:lnSpc>
              <a:spcBef>
                <a:spcPts val="0"/>
              </a:spcBef>
              <a:spcAft>
                <a:spcPts val="0"/>
              </a:spcAft>
              <a:buClr>
                <a:schemeClr val="lt1"/>
              </a:buClr>
              <a:buSzPts val="2800"/>
              <a:buNone/>
              <a:defRPr>
                <a:solidFill>
                  <a:schemeClr val="lt1"/>
                </a:solidFill>
              </a:defRPr>
            </a:lvl8pPr>
            <a:lvl9pPr lvl="8" algn="l">
              <a:lnSpc>
                <a:spcPct val="100000"/>
              </a:lnSpc>
              <a:spcBef>
                <a:spcPts val="0"/>
              </a:spcBef>
              <a:spcAft>
                <a:spcPts val="0"/>
              </a:spcAft>
              <a:buClr>
                <a:schemeClr val="lt1"/>
              </a:buClr>
              <a:buSzPts val="2800"/>
              <a:buNone/>
              <a:defRPr>
                <a:solidFill>
                  <a:schemeClr val="lt1"/>
                </a:solidFill>
              </a:defRPr>
            </a:lvl9pPr>
          </a:lstStyle>
          <a:p>
            <a:r>
              <a:rPr lang="en-US"/>
              <a:t>Click to add title</a:t>
            </a:r>
            <a:endParaRPr/>
          </a:p>
        </p:txBody>
      </p:sp>
      <p:pic>
        <p:nvPicPr>
          <p:cNvPr id="6" name="Graphic 5">
            <a:extLst>
              <a:ext uri="{FF2B5EF4-FFF2-40B4-BE49-F238E27FC236}">
                <a16:creationId xmlns:a16="http://schemas.microsoft.com/office/drawing/2014/main" id="{838AE420-269B-249E-F216-6D2BC9B5EFC9}"/>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73582" y="8289519"/>
            <a:ext cx="927574" cy="387532"/>
          </a:xfrm>
          <a:prstGeom prst="rect">
            <a:avLst/>
          </a:prstGeom>
        </p:spPr>
      </p:pic>
      <p:sp>
        <p:nvSpPr>
          <p:cNvPr id="14" name="Google Shape;287;p43">
            <a:extLst>
              <a:ext uri="{FF2B5EF4-FFF2-40B4-BE49-F238E27FC236}">
                <a16:creationId xmlns:a16="http://schemas.microsoft.com/office/drawing/2014/main" id="{D7572F04-1FDA-90EC-7C9C-EB7DD69D6BEF}"/>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sp>
        <p:nvSpPr>
          <p:cNvPr id="15" name="TextBox 14">
            <a:extLst>
              <a:ext uri="{FF2B5EF4-FFF2-40B4-BE49-F238E27FC236}">
                <a16:creationId xmlns:a16="http://schemas.microsoft.com/office/drawing/2014/main" id="{42B7DD7F-1A32-35E4-F159-E548CFCC536A}"/>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16" name="Footer Placeholder 3">
            <a:extLst>
              <a:ext uri="{FF2B5EF4-FFF2-40B4-BE49-F238E27FC236}">
                <a16:creationId xmlns:a16="http://schemas.microsoft.com/office/drawing/2014/main" id="{8708B5DA-78FD-E06C-369A-FDA1D05788BE}"/>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
        <p:nvSpPr>
          <p:cNvPr id="3" name="Text Placeholder 5">
            <a:extLst>
              <a:ext uri="{FF2B5EF4-FFF2-40B4-BE49-F238E27FC236}">
                <a16:creationId xmlns:a16="http://schemas.microsoft.com/office/drawing/2014/main" id="{AA26A87A-9E9E-C8F5-E2E6-33FA94217EAD}"/>
              </a:ext>
            </a:extLst>
          </p:cNvPr>
          <p:cNvSpPr>
            <a:spLocks noGrp="1"/>
          </p:cNvSpPr>
          <p:nvPr>
            <p:ph type="body" sz="quarter" idx="10" hasCustomPrompt="1"/>
          </p:nvPr>
        </p:nvSpPr>
        <p:spPr>
          <a:xfrm>
            <a:off x="773580" y="3496157"/>
            <a:ext cx="8274392" cy="474523"/>
          </a:xfrm>
          <a:prstGeom prst="rect">
            <a:avLst/>
          </a:prstGeom>
        </p:spPr>
        <p:txBody>
          <a:bodyPr lIns="0" anchor="ctr"/>
          <a:lstStyle>
            <a:lvl1pPr marL="0" indent="0">
              <a:lnSpc>
                <a:spcPct val="100000"/>
              </a:lnSpc>
              <a:buNone/>
              <a:defRPr sz="1850">
                <a:solidFill>
                  <a:schemeClr val="tx1">
                    <a:lumMod val="50000"/>
                    <a:lumOff val="50000"/>
                  </a:schemeClr>
                </a:solidFill>
                <a:latin typeface="Arial" panose="020B0604020202020204" pitchFamily="34" charset="0"/>
                <a:cs typeface="Arial" panose="020B0604020202020204" pitchFamily="34" charset="0"/>
              </a:defRPr>
            </a:lvl1pPr>
          </a:lstStyle>
          <a:p>
            <a:pPr lvl="0"/>
            <a:r>
              <a:rPr lang="en-US"/>
              <a:t>Click to add eyebrow</a:t>
            </a:r>
          </a:p>
        </p:txBody>
      </p:sp>
    </p:spTree>
    <p:extLst>
      <p:ext uri="{BB962C8B-B14F-4D97-AF65-F5344CB8AC3E}">
        <p14:creationId xmlns:p14="http://schemas.microsoft.com/office/powerpoint/2010/main" val="42097088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Google Shape;287;p43">
            <a:extLst>
              <a:ext uri="{FF2B5EF4-FFF2-40B4-BE49-F238E27FC236}">
                <a16:creationId xmlns:a16="http://schemas.microsoft.com/office/drawing/2014/main" id="{6DC481CE-B5D8-06B1-593D-E5859DB75701}"/>
              </a:ext>
            </a:extLst>
          </p:cNvPr>
          <p:cNvSpPr txBox="1"/>
          <p:nvPr userDrawn="1"/>
        </p:nvSpPr>
        <p:spPr>
          <a:xfrm>
            <a:off x="14879639" y="8380841"/>
            <a:ext cx="635225" cy="422128"/>
          </a:xfrm>
          <a:prstGeom prst="rect">
            <a:avLst/>
          </a:prstGeom>
          <a:noFill/>
          <a:ln>
            <a:noFill/>
          </a:ln>
        </p:spPr>
        <p:txBody>
          <a:bodyPr spcFirstLastPara="1" wrap="none" lIns="0" tIns="0" rIns="0" bIns="0" anchor="ctr" anchorCtr="0">
            <a:noAutofit/>
          </a:bodyPr>
          <a:lstStyle/>
          <a:p>
            <a:pPr marL="0" marR="0" lvl="0" indent="0" algn="r" rtl="0">
              <a:lnSpc>
                <a:spcPct val="100000"/>
              </a:lnSpc>
              <a:spcBef>
                <a:spcPts val="0"/>
              </a:spcBef>
              <a:spcAft>
                <a:spcPts val="0"/>
              </a:spcAft>
              <a:buClr>
                <a:srgbClr val="000000"/>
              </a:buClr>
              <a:buSzPts val="700"/>
              <a:buFont typeface="Arial"/>
              <a:buNone/>
            </a:pPr>
            <a:fld id="{00000000-1234-1234-1234-123412341234}" type="slidenum">
              <a:rPr lang="en" sz="1200" b="0" i="0" u="none" strike="noStrike" cap="none">
                <a:solidFill>
                  <a:srgbClr val="001528"/>
                </a:solidFill>
                <a:latin typeface="Arial" panose="020B0604020202020204" pitchFamily="34" charset="0"/>
                <a:ea typeface="Lexend"/>
                <a:cs typeface="Arial" panose="020B0604020202020204" pitchFamily="34" charset="0"/>
                <a:sym typeface="Lexend"/>
              </a:rPr>
              <a:pPr marL="0" marR="0" lvl="0" indent="0" algn="r" rtl="0">
                <a:lnSpc>
                  <a:spcPct val="100000"/>
                </a:lnSpc>
                <a:spcBef>
                  <a:spcPts val="0"/>
                </a:spcBef>
                <a:spcAft>
                  <a:spcPts val="0"/>
                </a:spcAft>
                <a:buClr>
                  <a:srgbClr val="000000"/>
                </a:buClr>
                <a:buSzPts val="700"/>
                <a:buFont typeface="Arial"/>
                <a:buNone/>
              </a:pPr>
              <a:t>‹#›</a:t>
            </a:fld>
            <a:endParaRPr sz="1200" b="0" i="0" u="none" strike="noStrike" cap="none">
              <a:solidFill>
                <a:srgbClr val="001528"/>
              </a:solidFill>
              <a:latin typeface="Arial" panose="020B0604020202020204" pitchFamily="34" charset="0"/>
              <a:ea typeface="Lexend"/>
              <a:cs typeface="Arial" panose="020B0604020202020204" pitchFamily="34" charset="0"/>
              <a:sym typeface="Lexend"/>
            </a:endParaRPr>
          </a:p>
        </p:txBody>
      </p:sp>
      <p:pic>
        <p:nvPicPr>
          <p:cNvPr id="8" name="Graphic 7">
            <a:extLst>
              <a:ext uri="{FF2B5EF4-FFF2-40B4-BE49-F238E27FC236}">
                <a16:creationId xmlns:a16="http://schemas.microsoft.com/office/drawing/2014/main" id="{9D909295-1D29-87D8-D8BE-E65D2BC029DB}"/>
              </a:ext>
            </a:extLst>
          </p:cNvPr>
          <p:cNvPicPr>
            <a:picLocks noChangeAspect="1"/>
          </p:cNvPicPr>
          <p:nvPr userDrawn="1"/>
        </p:nvPicPr>
        <p:blipFill>
          <a:blip r:embed="rId64" cstate="screen">
            <a:extLst>
              <a:ext uri="{28A0092B-C50C-407E-A947-70E740481C1C}">
                <a14:useLocalDpi xmlns:a14="http://schemas.microsoft.com/office/drawing/2010/main"/>
              </a:ext>
              <a:ext uri="{96DAC541-7B7A-43D3-8B79-37D633B846F1}">
                <asvg:svgBlip xmlns:asvg="http://schemas.microsoft.com/office/drawing/2016/SVG/main" r:embed="rId65"/>
              </a:ext>
            </a:extLst>
          </a:blip>
          <a:srcRect/>
          <a:stretch/>
        </p:blipFill>
        <p:spPr>
          <a:xfrm>
            <a:off x="773582" y="8289519"/>
            <a:ext cx="927574" cy="387532"/>
          </a:xfrm>
          <a:prstGeom prst="rect">
            <a:avLst/>
          </a:prstGeom>
        </p:spPr>
      </p:pic>
      <p:sp>
        <p:nvSpPr>
          <p:cNvPr id="2" name="TextBox 1">
            <a:extLst>
              <a:ext uri="{FF2B5EF4-FFF2-40B4-BE49-F238E27FC236}">
                <a16:creationId xmlns:a16="http://schemas.microsoft.com/office/drawing/2014/main" id="{39E65764-AD3E-0793-0444-76191B8CBA60}"/>
              </a:ext>
            </a:extLst>
          </p:cNvPr>
          <p:cNvSpPr txBox="1">
            <a:spLocks noChangeArrowheads="1"/>
          </p:cNvSpPr>
          <p:nvPr userDrawn="1"/>
        </p:nvSpPr>
        <p:spPr bwMode="auto">
          <a:xfrm>
            <a:off x="11945489" y="8520709"/>
            <a:ext cx="3108222" cy="153888"/>
          </a:xfrm>
          <a:prstGeom prst="rect">
            <a:avLst/>
          </a:prstGeom>
          <a:noFill/>
          <a:ln>
            <a:noFill/>
          </a:ln>
          <a:extLst>
            <a:ext uri="{909E8E84-426E-40dd-AFC4-6F175D3DCCD1}"/>
            <a:ext uri="{91240B29-F687-4f45-9708-019B960494DF}"/>
          </a:extLst>
        </p:spPr>
        <p:txBody>
          <a:bodyPr wrap="none" lIns="0" tIns="0" rIns="0" bIns="0" anchor="ctr">
            <a:noAutofit/>
          </a:bodyPr>
          <a:lstStyle>
            <a:lvl1pPr eaLnBrk="0" hangingPunct="0">
              <a:defRPr sz="2900">
                <a:solidFill>
                  <a:schemeClr val="tx1"/>
                </a:solidFill>
                <a:latin typeface="Arial" charset="0"/>
                <a:ea typeface="ＭＳ Ｐゴシック" charset="0"/>
                <a:cs typeface="ＭＳ Ｐゴシック" charset="0"/>
              </a:defRPr>
            </a:lvl1pPr>
            <a:lvl2pPr marL="742950" indent="-285750" eaLnBrk="0" hangingPunct="0">
              <a:defRPr sz="2900">
                <a:solidFill>
                  <a:schemeClr val="tx1"/>
                </a:solidFill>
                <a:latin typeface="Arial" charset="0"/>
                <a:ea typeface="ＭＳ Ｐゴシック" charset="0"/>
              </a:defRPr>
            </a:lvl2pPr>
            <a:lvl3pPr marL="1143000" indent="-228600" eaLnBrk="0" hangingPunct="0">
              <a:defRPr sz="2900">
                <a:solidFill>
                  <a:schemeClr val="tx1"/>
                </a:solidFill>
                <a:latin typeface="Arial" charset="0"/>
                <a:ea typeface="ＭＳ Ｐゴシック" charset="0"/>
              </a:defRPr>
            </a:lvl3pPr>
            <a:lvl4pPr marL="1600200" indent="-228600" eaLnBrk="0" hangingPunct="0">
              <a:defRPr sz="2900">
                <a:solidFill>
                  <a:schemeClr val="tx1"/>
                </a:solidFill>
                <a:latin typeface="Arial" charset="0"/>
                <a:ea typeface="ＭＳ Ｐゴシック" charset="0"/>
              </a:defRPr>
            </a:lvl4pPr>
            <a:lvl5pPr marL="2057400" indent="-228600" eaLnBrk="0" hangingPunct="0">
              <a:defRPr sz="2900">
                <a:solidFill>
                  <a:schemeClr val="tx1"/>
                </a:solidFill>
                <a:latin typeface="Arial" charset="0"/>
                <a:ea typeface="ＭＳ Ｐゴシック" charset="0"/>
              </a:defRPr>
            </a:lvl5pPr>
            <a:lvl6pPr marL="2514600" indent="-228600" defTabSz="1450975" eaLnBrk="0" fontAlgn="base" hangingPunct="0">
              <a:spcBef>
                <a:spcPct val="0"/>
              </a:spcBef>
              <a:spcAft>
                <a:spcPct val="0"/>
              </a:spcAft>
              <a:defRPr sz="2900">
                <a:solidFill>
                  <a:schemeClr val="tx1"/>
                </a:solidFill>
                <a:latin typeface="Arial" charset="0"/>
                <a:ea typeface="ＭＳ Ｐゴシック" charset="0"/>
              </a:defRPr>
            </a:lvl6pPr>
            <a:lvl7pPr marL="2971800" indent="-228600" defTabSz="1450975" eaLnBrk="0" fontAlgn="base" hangingPunct="0">
              <a:spcBef>
                <a:spcPct val="0"/>
              </a:spcBef>
              <a:spcAft>
                <a:spcPct val="0"/>
              </a:spcAft>
              <a:defRPr sz="2900">
                <a:solidFill>
                  <a:schemeClr val="tx1"/>
                </a:solidFill>
                <a:latin typeface="Arial" charset="0"/>
                <a:ea typeface="ＭＳ Ｐゴシック" charset="0"/>
              </a:defRPr>
            </a:lvl7pPr>
            <a:lvl8pPr marL="3429000" indent="-228600" defTabSz="1450975" eaLnBrk="0" fontAlgn="base" hangingPunct="0">
              <a:spcBef>
                <a:spcPct val="0"/>
              </a:spcBef>
              <a:spcAft>
                <a:spcPct val="0"/>
              </a:spcAft>
              <a:defRPr sz="2900">
                <a:solidFill>
                  <a:schemeClr val="tx1"/>
                </a:solidFill>
                <a:latin typeface="Arial" charset="0"/>
                <a:ea typeface="ＭＳ Ｐゴシック" charset="0"/>
              </a:defRPr>
            </a:lvl8pPr>
            <a:lvl9pPr marL="3886200" indent="-228600" defTabSz="1450975" eaLnBrk="0" fontAlgn="base" hangingPunct="0">
              <a:spcBef>
                <a:spcPct val="0"/>
              </a:spcBef>
              <a:spcAft>
                <a:spcPct val="0"/>
              </a:spcAft>
              <a:defRPr sz="2900">
                <a:solidFill>
                  <a:schemeClr val="tx1"/>
                </a:solidFill>
                <a:latin typeface="Arial" charset="0"/>
                <a:ea typeface="ＭＳ Ｐゴシック" charset="0"/>
              </a:defRPr>
            </a:lvl9pPr>
          </a:lstStyle>
          <a:p>
            <a:pPr algn="r" eaLnBrk="1" hangingPunct="1">
              <a:defRPr/>
            </a:pPr>
            <a:r>
              <a:rPr lang="en-US" sz="1000" b="0" i="0" kern="1200" spc="0" baseline="0">
                <a:solidFill>
                  <a:schemeClr val="tx1">
                    <a:lumMod val="50000"/>
                    <a:lumOff val="50000"/>
                  </a:schemeClr>
                </a:solidFill>
                <a:latin typeface="Arial" panose="020B0604020202020204" pitchFamily="34" charset="0"/>
                <a:ea typeface="Arial Regular" charset="0"/>
                <a:cs typeface="Arial Regular" charset="0"/>
              </a:rPr>
              <a:t>Copyright © 2024. Infor. All Rights Reserved. </a:t>
            </a:r>
            <a:r>
              <a:rPr lang="en-US" sz="1000" b="0" i="0" kern="1200" spc="0" baseline="0" err="1">
                <a:solidFill>
                  <a:schemeClr val="tx1">
                    <a:lumMod val="50000"/>
                    <a:lumOff val="50000"/>
                  </a:schemeClr>
                </a:solidFill>
                <a:latin typeface="Arial" panose="020B0604020202020204" pitchFamily="34" charset="0"/>
                <a:ea typeface="Arial Regular" charset="0"/>
                <a:cs typeface="Arial Regular" charset="0"/>
              </a:rPr>
              <a:t>infor.com</a:t>
            </a:r>
            <a:endParaRPr lang="en-US" sz="1000" b="0" i="0" kern="1200" spc="0" baseline="0">
              <a:solidFill>
                <a:schemeClr val="tx1">
                  <a:lumMod val="50000"/>
                  <a:lumOff val="50000"/>
                </a:schemeClr>
              </a:solidFill>
              <a:latin typeface="Arial" panose="020B0604020202020204" pitchFamily="34" charset="0"/>
              <a:ea typeface="Arial Regular" charset="0"/>
              <a:cs typeface="Arial Regular" charset="0"/>
            </a:endParaRPr>
          </a:p>
        </p:txBody>
      </p:sp>
      <p:sp>
        <p:nvSpPr>
          <p:cNvPr id="3" name="Title Placeholder 2">
            <a:extLst>
              <a:ext uri="{FF2B5EF4-FFF2-40B4-BE49-F238E27FC236}">
                <a16:creationId xmlns:a16="http://schemas.microsoft.com/office/drawing/2014/main" id="{5269A557-E057-6D35-9C51-17B7B16E3027}"/>
              </a:ext>
            </a:extLst>
          </p:cNvPr>
          <p:cNvSpPr>
            <a:spLocks noGrp="1"/>
          </p:cNvSpPr>
          <p:nvPr>
            <p:ph type="title"/>
          </p:nvPr>
        </p:nvSpPr>
        <p:spPr>
          <a:xfrm>
            <a:off x="777240" y="621792"/>
            <a:ext cx="14548326" cy="983999"/>
          </a:xfrm>
          <a:prstGeom prst="rect">
            <a:avLst/>
          </a:prstGeom>
          <a:noFill/>
          <a:ln>
            <a:noFill/>
          </a:ln>
        </p:spPr>
        <p:txBody>
          <a:bodyPr spcFirstLastPara="1" vert="horz" wrap="square" lIns="0" tIns="0" rIns="0" bIns="0" rtlCol="0" anchor="t" anchorCtr="0">
            <a:noAutofit/>
          </a:bodyPr>
          <a:lstStyle/>
          <a:p>
            <a:pPr lvl="0">
              <a:lnSpc>
                <a:spcPct val="100000"/>
              </a:lnSpc>
              <a:spcBef>
                <a:spcPts val="0"/>
              </a:spcBef>
              <a:spcAft>
                <a:spcPts val="0"/>
              </a:spcAft>
              <a:buClr>
                <a:schemeClr val="lt1"/>
              </a:buClr>
              <a:buSzPts val="2800"/>
            </a:pPr>
            <a:r>
              <a:rPr lang="en-US"/>
              <a:t>Click to edit Master title style</a:t>
            </a:r>
          </a:p>
        </p:txBody>
      </p:sp>
      <p:sp>
        <p:nvSpPr>
          <p:cNvPr id="4" name="Footer Placeholder 3">
            <a:extLst>
              <a:ext uri="{FF2B5EF4-FFF2-40B4-BE49-F238E27FC236}">
                <a16:creationId xmlns:a16="http://schemas.microsoft.com/office/drawing/2014/main" id="{195B0392-EA06-7F6A-3190-CCFA186E7D85}"/>
              </a:ext>
            </a:extLst>
          </p:cNvPr>
          <p:cNvSpPr>
            <a:spLocks noGrp="1"/>
          </p:cNvSpPr>
          <p:nvPr>
            <p:ph type="ftr" sz="quarter" idx="3"/>
          </p:nvPr>
        </p:nvSpPr>
        <p:spPr>
          <a:xfrm>
            <a:off x="7378152" y="8515547"/>
            <a:ext cx="3657600" cy="164212"/>
          </a:xfrm>
          <a:prstGeom prst="rect">
            <a:avLst/>
          </a:prstGeom>
          <a:noFill/>
          <a:ln>
            <a:noFill/>
          </a:ln>
        </p:spPr>
        <p:txBody>
          <a:bodyPr wrap="none" lIns="0" tIns="0" rIns="0" bIns="0" anchor="ctr">
            <a:noAutofit/>
          </a:bodyPr>
          <a:lstStyle>
            <a:lvl1pPr algn="r">
              <a:defRPr lang="en-US" sz="1000" kern="1200" spc="0" baseline="0">
                <a:solidFill>
                  <a:schemeClr val="tx1">
                    <a:lumMod val="50000"/>
                    <a:lumOff val="50000"/>
                  </a:schemeClr>
                </a:solidFill>
                <a:latin typeface="Arial" panose="020B0604020202020204" pitchFamily="34" charset="0"/>
                <a:ea typeface="Arial Regular" charset="0"/>
                <a:cs typeface="Arial Regular" charset="0"/>
              </a:defRPr>
            </a:lvl1pPr>
          </a:lstStyle>
          <a:p>
            <a:endParaRPr lang="en-US"/>
          </a:p>
        </p:txBody>
      </p:sp>
    </p:spTree>
    <p:extLst>
      <p:ext uri="{BB962C8B-B14F-4D97-AF65-F5344CB8AC3E}">
        <p14:creationId xmlns:p14="http://schemas.microsoft.com/office/powerpoint/2010/main" val="3312043803"/>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705" r:id="rId5"/>
    <p:sldLayoutId id="2147483751" r:id="rId6"/>
    <p:sldLayoutId id="2147483753" r:id="rId7"/>
    <p:sldLayoutId id="2147483756" r:id="rId8"/>
    <p:sldLayoutId id="2147483763" r:id="rId9"/>
    <p:sldLayoutId id="2147483765" r:id="rId10"/>
    <p:sldLayoutId id="2147483762" r:id="rId11"/>
    <p:sldLayoutId id="2147483766" r:id="rId12"/>
    <p:sldLayoutId id="2147483749" r:id="rId13"/>
    <p:sldLayoutId id="2147483767" r:id="rId14"/>
    <p:sldLayoutId id="2147483807" r:id="rId15"/>
    <p:sldLayoutId id="2147483785" r:id="rId16"/>
    <p:sldLayoutId id="2147483808" r:id="rId17"/>
    <p:sldLayoutId id="2147483809" r:id="rId18"/>
    <p:sldLayoutId id="2147483731" r:id="rId19"/>
    <p:sldLayoutId id="2147483760" r:id="rId20"/>
    <p:sldLayoutId id="2147483759" r:id="rId21"/>
    <p:sldLayoutId id="2147483764" r:id="rId22"/>
    <p:sldLayoutId id="2147483761" r:id="rId23"/>
    <p:sldLayoutId id="2147483714" r:id="rId24"/>
    <p:sldLayoutId id="2147483747" r:id="rId25"/>
    <p:sldLayoutId id="2147483802" r:id="rId26"/>
    <p:sldLayoutId id="2147483741" r:id="rId27"/>
    <p:sldLayoutId id="2147483745" r:id="rId28"/>
    <p:sldLayoutId id="2147483803" r:id="rId29"/>
    <p:sldLayoutId id="2147483737" r:id="rId30"/>
    <p:sldLayoutId id="2147483736" r:id="rId31"/>
    <p:sldLayoutId id="2147483805" r:id="rId32"/>
    <p:sldLayoutId id="2147483742" r:id="rId33"/>
    <p:sldLayoutId id="2147483743" r:id="rId34"/>
    <p:sldLayoutId id="2147483806" r:id="rId35"/>
    <p:sldLayoutId id="2147483815" r:id="rId36"/>
    <p:sldLayoutId id="2147483792" r:id="rId37"/>
    <p:sldLayoutId id="2147483793" r:id="rId38"/>
    <p:sldLayoutId id="2147483794" r:id="rId39"/>
    <p:sldLayoutId id="2147483795" r:id="rId40"/>
    <p:sldLayoutId id="2147483796" r:id="rId41"/>
    <p:sldLayoutId id="2147483797" r:id="rId42"/>
    <p:sldLayoutId id="2147483798" r:id="rId43"/>
    <p:sldLayoutId id="2147483791" r:id="rId44"/>
    <p:sldLayoutId id="2147483786" r:id="rId45"/>
    <p:sldLayoutId id="2147483787" r:id="rId46"/>
    <p:sldLayoutId id="2147483788" r:id="rId47"/>
    <p:sldLayoutId id="2147483789" r:id="rId48"/>
    <p:sldLayoutId id="2147483790" r:id="rId49"/>
    <p:sldLayoutId id="2147483770" r:id="rId50"/>
    <p:sldLayoutId id="2147483771" r:id="rId51"/>
    <p:sldLayoutId id="2147483772" r:id="rId52"/>
    <p:sldLayoutId id="2147483738" r:id="rId53"/>
    <p:sldLayoutId id="2147483769" r:id="rId54"/>
    <p:sldLayoutId id="2147483801" r:id="rId55"/>
    <p:sldLayoutId id="2147483739" r:id="rId56"/>
    <p:sldLayoutId id="2147483744" r:id="rId57"/>
    <p:sldLayoutId id="2147483768" r:id="rId58"/>
    <p:sldLayoutId id="2147483804" r:id="rId59"/>
    <p:sldLayoutId id="2147483748" r:id="rId60"/>
    <p:sldLayoutId id="2147483648" r:id="rId61"/>
    <p:sldLayoutId id="2147483800" r:id="rId62"/>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hf sldNum="0" hdr="0" ftr="0" dt="0"/>
  <p:txStyles>
    <p:titleStyle>
      <a:lvl1pPr algn="l" defTabSz="1219110" rtl="0" eaLnBrk="1" latinLnBrk="0" hangingPunct="1">
        <a:lnSpc>
          <a:spcPct val="90000"/>
        </a:lnSpc>
        <a:spcBef>
          <a:spcPct val="0"/>
        </a:spcBef>
        <a:buNone/>
        <a:defRPr lang="en-US" sz="4400" b="1" i="0" kern="1200" smtClean="0">
          <a:solidFill>
            <a:schemeClr val="tx1"/>
          </a:solidFill>
          <a:latin typeface="Arial" panose="020B0604020202020204" pitchFamily="34" charset="0"/>
          <a:ea typeface="+mj-ea"/>
          <a:cs typeface="Arial" panose="020B0604020202020204" pitchFamily="34" charset="0"/>
        </a:defRPr>
      </a:lvl1pPr>
    </p:titleStyle>
    <p:body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10" rtl="0" eaLnBrk="1" latinLnBrk="0" hangingPunct="1">
        <a:defRPr sz="2400" kern="1200">
          <a:solidFill>
            <a:schemeClr val="tx1"/>
          </a:solidFill>
          <a:latin typeface="+mn-lt"/>
          <a:ea typeface="+mn-ea"/>
          <a:cs typeface="+mn-cs"/>
        </a:defRPr>
      </a:lvl1pPr>
      <a:lvl2pPr marL="609555" algn="l" defTabSz="1219110" rtl="0" eaLnBrk="1" latinLnBrk="0" hangingPunct="1">
        <a:defRPr sz="2400" kern="1200">
          <a:solidFill>
            <a:schemeClr val="tx1"/>
          </a:solidFill>
          <a:latin typeface="+mn-lt"/>
          <a:ea typeface="+mn-ea"/>
          <a:cs typeface="+mn-cs"/>
        </a:defRPr>
      </a:lvl2pPr>
      <a:lvl3pPr marL="1219110" algn="l" defTabSz="1219110" rtl="0" eaLnBrk="1" latinLnBrk="0" hangingPunct="1">
        <a:defRPr sz="2400" kern="1200">
          <a:solidFill>
            <a:schemeClr val="tx1"/>
          </a:solidFill>
          <a:latin typeface="+mn-lt"/>
          <a:ea typeface="+mn-ea"/>
          <a:cs typeface="+mn-cs"/>
        </a:defRPr>
      </a:lvl3pPr>
      <a:lvl4pPr marL="1828664" algn="l" defTabSz="1219110" rtl="0" eaLnBrk="1" latinLnBrk="0" hangingPunct="1">
        <a:defRPr sz="2400" kern="1200">
          <a:solidFill>
            <a:schemeClr val="tx1"/>
          </a:solidFill>
          <a:latin typeface="+mn-lt"/>
          <a:ea typeface="+mn-ea"/>
          <a:cs typeface="+mn-cs"/>
        </a:defRPr>
      </a:lvl4pPr>
      <a:lvl5pPr marL="2438218" algn="l" defTabSz="1219110" rtl="0" eaLnBrk="1" latinLnBrk="0" hangingPunct="1">
        <a:defRPr sz="2400" kern="1200">
          <a:solidFill>
            <a:schemeClr val="tx1"/>
          </a:solidFill>
          <a:latin typeface="+mn-lt"/>
          <a:ea typeface="+mn-ea"/>
          <a:cs typeface="+mn-cs"/>
        </a:defRPr>
      </a:lvl5pPr>
      <a:lvl6pPr marL="3047772" algn="l" defTabSz="1219110" rtl="0" eaLnBrk="1" latinLnBrk="0" hangingPunct="1">
        <a:defRPr sz="2400" kern="1200">
          <a:solidFill>
            <a:schemeClr val="tx1"/>
          </a:solidFill>
          <a:latin typeface="+mn-lt"/>
          <a:ea typeface="+mn-ea"/>
          <a:cs typeface="+mn-cs"/>
        </a:defRPr>
      </a:lvl6pPr>
      <a:lvl7pPr marL="3657327" algn="l" defTabSz="1219110" rtl="0" eaLnBrk="1" latinLnBrk="0" hangingPunct="1">
        <a:defRPr sz="2400" kern="1200">
          <a:solidFill>
            <a:schemeClr val="tx1"/>
          </a:solidFill>
          <a:latin typeface="+mn-lt"/>
          <a:ea typeface="+mn-ea"/>
          <a:cs typeface="+mn-cs"/>
        </a:defRPr>
      </a:lvl7pPr>
      <a:lvl8pPr marL="4266880" algn="l" defTabSz="1219110" rtl="0" eaLnBrk="1" latinLnBrk="0" hangingPunct="1">
        <a:defRPr sz="2400" kern="1200">
          <a:solidFill>
            <a:schemeClr val="tx1"/>
          </a:solidFill>
          <a:latin typeface="+mn-lt"/>
          <a:ea typeface="+mn-ea"/>
          <a:cs typeface="+mn-cs"/>
        </a:defRPr>
      </a:lvl8pPr>
      <a:lvl9pPr marL="4876435" algn="l" defTabSz="121911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pos="481" userDrawn="1">
          <p15:clr>
            <a:srgbClr val="F26B43"/>
          </p15:clr>
        </p15:guide>
        <p15:guide id="4" orient="horz" pos="480" userDrawn="1">
          <p15:clr>
            <a:srgbClr val="F26B43"/>
          </p15:clr>
        </p15:guide>
        <p15:guide id="5" orient="horz" pos="5112" userDrawn="1">
          <p15:clr>
            <a:srgbClr val="F26B43"/>
          </p15:clr>
        </p15:guide>
        <p15:guide id="6" pos="9761" userDrawn="1">
          <p15:clr>
            <a:srgbClr val="F26B43"/>
          </p15:clr>
        </p15:guide>
        <p15:guide id="7" orient="horz" pos="54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microsoft.com/office/2007/relationships/hdphoto" Target="../media/hdphoto1.wdp"/><Relationship Id="rId5" Type="http://schemas.openxmlformats.org/officeDocument/2006/relationships/image" Target="../media/image43.png"/><Relationship Id="rId4" Type="http://schemas.openxmlformats.org/officeDocument/2006/relationships/image" Target="../media/image42.svg"/><Relationship Id="rId9"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9E_3AF9D89B.xml"/><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hyperlink" Target="https://libguides.uta.edu/researchprocess/grammar" TargetMode="Externa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37.xml"/><Relationship Id="rId4" Type="http://schemas.openxmlformats.org/officeDocument/2006/relationships/hyperlink" Target="https://borrowbits.com/2013/03/how-to-parsear-variables-json-con-ph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hyperlink" Target="https://montrealethics.ai/assessing-the-nature-of-large-language-models-a-caution-against-anthropocentris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 Id="rId9" Type="http://schemas.openxmlformats.org/officeDocument/2006/relationships/image" Target="../media/image58.png"/></Relationships>
</file>

<file path=ppt/slides/_rels/slide19.xml.rels><?xml version="1.0" encoding="UTF-8" standalone="yes"?>
<Relationships xmlns="http://schemas.openxmlformats.org/package/2006/relationships"><Relationship Id="rId8" Type="http://schemas.openxmlformats.org/officeDocument/2006/relationships/hyperlink" Target="https://pytorch.org/docs/stable/library.html" TargetMode="External"/><Relationship Id="rId3" Type="http://schemas.openxmlformats.org/officeDocument/2006/relationships/hyperlink" Target="https://huggingface.co/docs/transformers/en/index" TargetMode="External"/><Relationship Id="rId7" Type="http://schemas.openxmlformats.org/officeDocument/2006/relationships/hyperlink" Target="https://docs.python.org/3/library/re.html" TargetMode="External"/><Relationship Id="rId2" Type="http://schemas.openxmlformats.org/officeDocument/2006/relationships/hyperlink" Target="https://beautiful-soup-4.readthedocs.io/en/latest/" TargetMode="External"/><Relationship Id="rId1" Type="http://schemas.openxmlformats.org/officeDocument/2006/relationships/slideLayout" Target="../slideLayouts/slideLayout37.xml"/><Relationship Id="rId6" Type="http://schemas.openxmlformats.org/officeDocument/2006/relationships/hyperlink" Target="https://www.nltk.org/" TargetMode="External"/><Relationship Id="rId5" Type="http://schemas.openxmlformats.org/officeDocument/2006/relationships/hyperlink" Target="https://huggingface.co/docs/datasets/en/index" TargetMode="External"/><Relationship Id="rId4" Type="http://schemas.openxmlformats.org/officeDocument/2006/relationships/hyperlink" Target="https://pypi.org/project/pyarrow/"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svg"/><Relationship Id="rId2" Type="http://schemas.microsoft.com/office/2018/10/relationships/comments" Target="../comments/modernComment_1A1_5F5D4A9F.xml"/><Relationship Id="rId1" Type="http://schemas.openxmlformats.org/officeDocument/2006/relationships/slideLayout" Target="../slideLayouts/slideLayout26.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91_7392D47E.xml"/><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3.xml"/><Relationship Id="rId4" Type="http://schemas.openxmlformats.org/officeDocument/2006/relationships/hyperlink" Target="https://developer.infor.com/tutorials/analytics/birst-cloud-agent-installati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38.xml"/><Relationship Id="rId4" Type="http://schemas.openxmlformats.org/officeDocument/2006/relationships/hyperlink" Target="https://scherlund.blogspot.com/2019/06/what-is-deep-learning-deep-learning.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61CF-8785-BFB3-C4E2-74B47772527A}"/>
              </a:ext>
            </a:extLst>
          </p:cNvPr>
          <p:cNvSpPr>
            <a:spLocks noGrp="1"/>
          </p:cNvSpPr>
          <p:nvPr>
            <p:ph type="title"/>
          </p:nvPr>
        </p:nvSpPr>
        <p:spPr/>
        <p:txBody>
          <a:bodyPr/>
          <a:lstStyle/>
          <a:p>
            <a:r>
              <a:rPr lang="en-US">
                <a:latin typeface="Arial"/>
                <a:cs typeface="Arial"/>
              </a:rPr>
              <a:t>Summer Internship 2024</a:t>
            </a:r>
            <a:endParaRPr lang="en-US"/>
          </a:p>
        </p:txBody>
      </p:sp>
      <p:sp>
        <p:nvSpPr>
          <p:cNvPr id="5" name="Text Placeholder 4">
            <a:extLst>
              <a:ext uri="{FF2B5EF4-FFF2-40B4-BE49-F238E27FC236}">
                <a16:creationId xmlns:a16="http://schemas.microsoft.com/office/drawing/2014/main" id="{3B78C49A-9567-3677-EF48-9B5E774C3FD0}"/>
              </a:ext>
            </a:extLst>
          </p:cNvPr>
          <p:cNvSpPr>
            <a:spLocks noGrp="1"/>
          </p:cNvSpPr>
          <p:nvPr>
            <p:ph type="body" sz="quarter" idx="16"/>
          </p:nvPr>
        </p:nvSpPr>
        <p:spPr>
          <a:xfrm>
            <a:off x="-3827780" y="6756607"/>
            <a:ext cx="2984500" cy="923330"/>
          </a:xfrm>
        </p:spPr>
        <p:txBody>
          <a:bodyPr/>
          <a:lstStyle/>
          <a:p>
            <a:endParaRPr lang="en-US"/>
          </a:p>
        </p:txBody>
      </p:sp>
    </p:spTree>
    <p:extLst>
      <p:ext uri="{BB962C8B-B14F-4D97-AF65-F5344CB8AC3E}">
        <p14:creationId xmlns:p14="http://schemas.microsoft.com/office/powerpoint/2010/main" val="4049018179"/>
      </p:ext>
    </p:extLst>
  </p:cSld>
  <p:clrMapOvr>
    <a:masterClrMapping/>
  </p:clrMapOvr>
  <mc:AlternateContent xmlns:mc="http://schemas.openxmlformats.org/markup-compatibility/2006" xmlns:p14="http://schemas.microsoft.com/office/powerpoint/2010/main">
    <mc:Choice Requires="p14">
      <p:transition spd="slow">
        <p14:gallery dir="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1EF065-4ED5-9859-F47D-337BADF3E461}"/>
              </a:ext>
            </a:extLst>
          </p:cNvPr>
          <p:cNvSpPr>
            <a:spLocks noGrp="1"/>
          </p:cNvSpPr>
          <p:nvPr>
            <p:ph type="title"/>
          </p:nvPr>
        </p:nvSpPr>
        <p:spPr>
          <a:xfrm>
            <a:off x="777240" y="623701"/>
            <a:ext cx="14548326" cy="982551"/>
          </a:xfrm>
        </p:spPr>
        <p:txBody>
          <a:bodyPr/>
          <a:lstStyle/>
          <a:p>
            <a:r>
              <a:rPr lang="en-US">
                <a:latin typeface="Arial"/>
                <a:cs typeface="Arial"/>
              </a:rPr>
              <a:t>Pre-planning </a:t>
            </a:r>
            <a:endParaRPr lang="en-US"/>
          </a:p>
        </p:txBody>
      </p:sp>
      <p:sp>
        <p:nvSpPr>
          <p:cNvPr id="6" name="Rounded Rectangle 5">
            <a:extLst>
              <a:ext uri="{FF2B5EF4-FFF2-40B4-BE49-F238E27FC236}">
                <a16:creationId xmlns:a16="http://schemas.microsoft.com/office/drawing/2014/main" id="{05152A94-7012-F95D-A0F4-ADA9E7B98941}"/>
              </a:ext>
            </a:extLst>
          </p:cNvPr>
          <p:cNvSpPr/>
          <p:nvPr/>
        </p:nvSpPr>
        <p:spPr>
          <a:xfrm>
            <a:off x="876508" y="2549860"/>
            <a:ext cx="6723790" cy="2374243"/>
          </a:xfrm>
          <a:prstGeom prst="roundRect">
            <a:avLst>
              <a:gd name="adj" fmla="val 10451"/>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7" name="Rounded Rectangle 6">
            <a:extLst>
              <a:ext uri="{FF2B5EF4-FFF2-40B4-BE49-F238E27FC236}">
                <a16:creationId xmlns:a16="http://schemas.microsoft.com/office/drawing/2014/main" id="{4D1946BC-F458-47B2-EE0C-26050082889A}"/>
              </a:ext>
            </a:extLst>
          </p:cNvPr>
          <p:cNvSpPr/>
          <p:nvPr/>
        </p:nvSpPr>
        <p:spPr>
          <a:xfrm>
            <a:off x="876508" y="5230589"/>
            <a:ext cx="6723790" cy="2374243"/>
          </a:xfrm>
          <a:prstGeom prst="roundRect">
            <a:avLst>
              <a:gd name="adj" fmla="val 10451"/>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9" name="Subtitle 2">
            <a:extLst>
              <a:ext uri="{FF2B5EF4-FFF2-40B4-BE49-F238E27FC236}">
                <a16:creationId xmlns:a16="http://schemas.microsoft.com/office/drawing/2014/main" id="{C6111F8B-CFBD-181A-F94E-0777BD9B9AD5}"/>
              </a:ext>
            </a:extLst>
          </p:cNvPr>
          <p:cNvSpPr txBox="1">
            <a:spLocks/>
          </p:cNvSpPr>
          <p:nvPr/>
        </p:nvSpPr>
        <p:spPr>
          <a:xfrm>
            <a:off x="2793432" y="2835961"/>
            <a:ext cx="4078470" cy="1658916"/>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defTabSz="609555">
              <a:lnSpc>
                <a:spcPct val="120000"/>
              </a:lnSpc>
              <a:spcBef>
                <a:spcPts val="900"/>
              </a:spcBef>
              <a:defRPr/>
            </a:pPr>
            <a:r>
              <a:rPr lang="en-US" sz="2400" b="1">
                <a:latin typeface="Arial"/>
                <a:ea typeface="Source Sans Pro"/>
                <a:cs typeface="Arial"/>
              </a:rPr>
              <a:t>Initial Goals:</a:t>
            </a:r>
            <a:endParaRPr lang="en-US">
              <a:cs typeface="+mn-cs"/>
            </a:endParaRPr>
          </a:p>
          <a:p>
            <a:pPr marL="285750" indent="-285750" defTabSz="609555">
              <a:spcBef>
                <a:spcPts val="900"/>
              </a:spcBef>
              <a:buClrTx/>
              <a:buSzTx/>
              <a:buChar char="•"/>
              <a:defRPr/>
            </a:pPr>
            <a:r>
              <a:rPr lang="en-US" sz="1600">
                <a:latin typeface="Arial"/>
                <a:cs typeface="Arial"/>
              </a:rPr>
              <a:t>Enforce uniformity across existing and new content</a:t>
            </a:r>
          </a:p>
          <a:p>
            <a:pPr marL="285750" indent="-285750" defTabSz="609555">
              <a:spcBef>
                <a:spcPts val="900"/>
              </a:spcBef>
              <a:buClrTx/>
              <a:buSzTx/>
              <a:buChar char="•"/>
              <a:defRPr/>
            </a:pPr>
            <a:r>
              <a:rPr lang="en-US" sz="1600">
                <a:latin typeface="Arial"/>
                <a:cs typeface="Arial"/>
              </a:rPr>
              <a:t>Improve the quality of all content with minimal supervision </a:t>
            </a:r>
            <a:endParaRPr lang="en-US" sz="1600"/>
          </a:p>
        </p:txBody>
      </p:sp>
      <p:sp>
        <p:nvSpPr>
          <p:cNvPr id="20" name="Subtitle 2">
            <a:extLst>
              <a:ext uri="{FF2B5EF4-FFF2-40B4-BE49-F238E27FC236}">
                <a16:creationId xmlns:a16="http://schemas.microsoft.com/office/drawing/2014/main" id="{01D1C15B-1543-6226-1DAE-9D9012FD1E89}"/>
              </a:ext>
            </a:extLst>
          </p:cNvPr>
          <p:cNvSpPr txBox="1">
            <a:spLocks/>
          </p:cNvSpPr>
          <p:nvPr/>
        </p:nvSpPr>
        <p:spPr>
          <a:xfrm>
            <a:off x="2793432" y="5254297"/>
            <a:ext cx="4078470" cy="1658916"/>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defTabSz="609555">
              <a:lnSpc>
                <a:spcPct val="120000"/>
              </a:lnSpc>
              <a:spcBef>
                <a:spcPts val="900"/>
              </a:spcBef>
              <a:defRPr/>
            </a:pPr>
            <a:r>
              <a:rPr lang="en-US" sz="2400" b="1">
                <a:latin typeface="Arial"/>
                <a:ea typeface="Source Sans Pro"/>
                <a:cs typeface="Arial"/>
              </a:rPr>
              <a:t>Obstacles: </a:t>
            </a:r>
            <a:endParaRPr lang="en-US">
              <a:cs typeface="+mn-cs"/>
            </a:endParaRPr>
          </a:p>
          <a:p>
            <a:pPr marL="285750" indent="-285750" defTabSz="609555">
              <a:spcBef>
                <a:spcPts val="900"/>
              </a:spcBef>
              <a:buClrTx/>
              <a:buSzTx/>
              <a:buChar char="•"/>
              <a:defRPr/>
            </a:pPr>
            <a:r>
              <a:rPr lang="en-US" sz="1600">
                <a:latin typeface="Arial"/>
                <a:ea typeface="Source Sans Pro"/>
                <a:cs typeface="Arial"/>
              </a:rPr>
              <a:t>Limited AI/ML knowledge and experience</a:t>
            </a:r>
            <a:endParaRPr lang="en-US" sz="1600">
              <a:ea typeface="Source Sans Pro"/>
            </a:endParaRPr>
          </a:p>
          <a:p>
            <a:pPr marL="285750" indent="-285750" defTabSz="609555">
              <a:spcBef>
                <a:spcPts val="900"/>
              </a:spcBef>
              <a:buClrTx/>
              <a:buSzTx/>
              <a:buChar char="•"/>
              <a:defRPr/>
            </a:pPr>
            <a:r>
              <a:rPr lang="en-US" sz="1600">
                <a:latin typeface="Arial"/>
                <a:cs typeface="Arial"/>
              </a:rPr>
              <a:t>Difficulty with defining the rules and guidelines for the model to follow</a:t>
            </a:r>
            <a:endParaRPr lang="en-US" sz="1600"/>
          </a:p>
          <a:p>
            <a:pPr marL="285750" indent="-285750" defTabSz="609555">
              <a:spcBef>
                <a:spcPts val="900"/>
              </a:spcBef>
              <a:buClrTx/>
              <a:buSzTx/>
              <a:buChar char="•"/>
              <a:defRPr/>
            </a:pPr>
            <a:r>
              <a:rPr lang="en-US" sz="1600">
                <a:latin typeface="Arial"/>
                <a:cs typeface="Arial"/>
              </a:rPr>
              <a:t>Time (9 weeks)</a:t>
            </a:r>
          </a:p>
          <a:p>
            <a:pPr marL="285750" indent="-285750" defTabSz="609555">
              <a:spcBef>
                <a:spcPts val="900"/>
              </a:spcBef>
              <a:buClrTx/>
              <a:buSzTx/>
              <a:buChar char="•"/>
              <a:defRPr/>
            </a:pPr>
            <a:r>
              <a:rPr lang="en-US" sz="1600">
                <a:latin typeface="Arial"/>
                <a:cs typeface="Arial"/>
              </a:rPr>
              <a:t>Unclear overall purpose </a:t>
            </a:r>
            <a:endParaRPr lang="en-US" sz="1600"/>
          </a:p>
        </p:txBody>
      </p:sp>
      <p:sp>
        <p:nvSpPr>
          <p:cNvPr id="42" name="Subtitle 2">
            <a:extLst>
              <a:ext uri="{FF2B5EF4-FFF2-40B4-BE49-F238E27FC236}">
                <a16:creationId xmlns:a16="http://schemas.microsoft.com/office/drawing/2014/main" id="{11500D39-C6D0-4416-5754-409515371818}"/>
              </a:ext>
            </a:extLst>
          </p:cNvPr>
          <p:cNvSpPr txBox="1">
            <a:spLocks/>
          </p:cNvSpPr>
          <p:nvPr/>
        </p:nvSpPr>
        <p:spPr>
          <a:xfrm>
            <a:off x="8788824" y="2856347"/>
            <a:ext cx="6592255" cy="4510644"/>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lnSpc>
                <a:spcPct val="120000"/>
              </a:lnSpc>
              <a:defRPr/>
            </a:pPr>
            <a:r>
              <a:rPr lang="en-US" sz="2400" b="1">
                <a:latin typeface="Arial"/>
                <a:ea typeface="Source Sans Pro"/>
                <a:cs typeface="Arial"/>
              </a:rPr>
              <a:t>The "Game" Plan</a:t>
            </a:r>
            <a:endParaRPr lang="en-US" sz="2400" b="1">
              <a:ea typeface="Source Sans Pro"/>
              <a:cs typeface="Arial"/>
            </a:endParaRPr>
          </a:p>
          <a:p>
            <a:pPr marL="457200" indent="-457200" defTabSz="609555">
              <a:lnSpc>
                <a:spcPct val="110000"/>
              </a:lnSpc>
              <a:spcBef>
                <a:spcPts val="900"/>
              </a:spcBef>
              <a:spcAft>
                <a:spcPts val="900"/>
              </a:spcAft>
              <a:buClrTx/>
              <a:buSzTx/>
              <a:buAutoNum type="arabicPeriod"/>
              <a:defRPr/>
            </a:pPr>
            <a:r>
              <a:rPr lang="en-US" sz="1850">
                <a:latin typeface="Arial"/>
                <a:ea typeface="Source Sans Pro"/>
                <a:cs typeface="Arial"/>
              </a:rPr>
              <a:t>Research basic AI/ML concepts, natural language processing, and deep learning.</a:t>
            </a:r>
            <a:endParaRPr lang="en-US" sz="1850">
              <a:ea typeface="Source Sans Pro"/>
            </a:endParaRPr>
          </a:p>
          <a:p>
            <a:pPr marL="457200" indent="-457200" defTabSz="609555">
              <a:lnSpc>
                <a:spcPct val="110000"/>
              </a:lnSpc>
              <a:spcBef>
                <a:spcPts val="900"/>
              </a:spcBef>
              <a:spcAft>
                <a:spcPts val="900"/>
              </a:spcAft>
              <a:buClrTx/>
              <a:buSzTx/>
              <a:buAutoNum type="arabicPeriod"/>
              <a:defRPr/>
            </a:pPr>
            <a:r>
              <a:rPr lang="en-US" sz="1850">
                <a:latin typeface="Arial"/>
                <a:ea typeface="Source Sans Pro"/>
                <a:cs typeface="Arial"/>
              </a:rPr>
              <a:t>Build functions that will format and clean data, train the model, and generate feedback.</a:t>
            </a:r>
            <a:endParaRPr lang="en-US" sz="1850">
              <a:ea typeface="Source Sans Pro"/>
            </a:endParaRPr>
          </a:p>
          <a:p>
            <a:pPr marL="457200" indent="-457200" defTabSz="609555">
              <a:lnSpc>
                <a:spcPct val="110000"/>
              </a:lnSpc>
              <a:spcBef>
                <a:spcPts val="900"/>
              </a:spcBef>
              <a:spcAft>
                <a:spcPts val="900"/>
              </a:spcAft>
              <a:buClrTx/>
              <a:buSzTx/>
              <a:buAutoNum type="arabicPeriod"/>
              <a:defRPr/>
            </a:pPr>
            <a:r>
              <a:rPr lang="en-US" sz="1850">
                <a:latin typeface="Arial"/>
                <a:ea typeface="Source Sans Pro"/>
                <a:cs typeface="Arial"/>
              </a:rPr>
              <a:t>Fix bugs. </a:t>
            </a:r>
            <a:endParaRPr lang="en-US" sz="1850">
              <a:ea typeface="Source Sans Pro"/>
            </a:endParaRPr>
          </a:p>
          <a:p>
            <a:pPr marL="457200" indent="-457200" defTabSz="609555">
              <a:lnSpc>
                <a:spcPct val="110000"/>
              </a:lnSpc>
              <a:spcBef>
                <a:spcPts val="900"/>
              </a:spcBef>
              <a:spcAft>
                <a:spcPts val="900"/>
              </a:spcAft>
              <a:buClrTx/>
              <a:buSzTx/>
              <a:buAutoNum type="arabicPeriod"/>
              <a:defRPr/>
            </a:pPr>
            <a:r>
              <a:rPr lang="en-US" sz="1850">
                <a:latin typeface="Arial"/>
                <a:ea typeface="Source Sans Pro"/>
                <a:cs typeface="Arial"/>
              </a:rPr>
              <a:t>Repeat steps 2 and 3. </a:t>
            </a:r>
            <a:endParaRPr lang="en-US" sz="1850">
              <a:ea typeface="Source Sans Pro"/>
            </a:endParaRPr>
          </a:p>
          <a:p>
            <a:pPr marL="457200" indent="-457200" defTabSz="609555">
              <a:lnSpc>
                <a:spcPct val="110000"/>
              </a:lnSpc>
              <a:spcBef>
                <a:spcPts val="900"/>
              </a:spcBef>
              <a:spcAft>
                <a:spcPts val="900"/>
              </a:spcAft>
              <a:buClrTx/>
              <a:buSzTx/>
              <a:buAutoNum type="arabicPeriod"/>
              <a:defRPr/>
            </a:pPr>
            <a:endParaRPr lang="en-US" sz="1850">
              <a:ea typeface="Source Sans Pro"/>
            </a:endParaRPr>
          </a:p>
        </p:txBody>
      </p:sp>
      <p:pic>
        <p:nvPicPr>
          <p:cNvPr id="3" name="Graphic 2" descr="A black and white sign&#10;&#10;Description automatically generated">
            <a:extLst>
              <a:ext uri="{FF2B5EF4-FFF2-40B4-BE49-F238E27FC236}">
                <a16:creationId xmlns:a16="http://schemas.microsoft.com/office/drawing/2014/main" id="{183F9915-22FE-1FB2-A156-3F80DAFDA39C}"/>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449216" y="5987055"/>
            <a:ext cx="856019" cy="856019"/>
          </a:xfrm>
          <a:prstGeom prst="rect">
            <a:avLst/>
          </a:prstGeom>
        </p:spPr>
      </p:pic>
      <p:pic>
        <p:nvPicPr>
          <p:cNvPr id="8" name="Graphic 7" descr="A black and white icon with arrows and a black background&#10;&#10;Description automatically generated">
            <a:extLst>
              <a:ext uri="{FF2B5EF4-FFF2-40B4-BE49-F238E27FC236}">
                <a16:creationId xmlns:a16="http://schemas.microsoft.com/office/drawing/2014/main" id="{35213E16-19B3-81B9-B23F-ADBE2A3BEEC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450563" y="3303764"/>
            <a:ext cx="856019" cy="856019"/>
          </a:xfrm>
          <a:prstGeom prst="rect">
            <a:avLst/>
          </a:prstGeom>
        </p:spPr>
      </p:pic>
    </p:spTree>
    <p:extLst>
      <p:ext uri="{BB962C8B-B14F-4D97-AF65-F5344CB8AC3E}">
        <p14:creationId xmlns:p14="http://schemas.microsoft.com/office/powerpoint/2010/main" val="3548357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1A162B3-6B18-2340-B712-C05F7F058A41}"/>
              </a:ext>
            </a:extLst>
          </p:cNvPr>
          <p:cNvSpPr>
            <a:spLocks noGrp="1"/>
          </p:cNvSpPr>
          <p:nvPr>
            <p:ph type="title"/>
          </p:nvPr>
        </p:nvSpPr>
        <p:spPr/>
        <p:txBody>
          <a:bodyPr/>
          <a:lstStyle/>
          <a:p>
            <a:r>
              <a:rPr lang="en-US">
                <a:latin typeface="Arial"/>
                <a:cs typeface="Arial"/>
              </a:rPr>
              <a:t>Research</a:t>
            </a:r>
            <a:endParaRPr lang="en-US" b="0"/>
          </a:p>
        </p:txBody>
      </p:sp>
      <p:sp>
        <p:nvSpPr>
          <p:cNvPr id="3" name="Rounded Rectangle 2">
            <a:extLst>
              <a:ext uri="{FF2B5EF4-FFF2-40B4-BE49-F238E27FC236}">
                <a16:creationId xmlns:a16="http://schemas.microsoft.com/office/drawing/2014/main" id="{D837795F-0FE6-5546-83F1-CCA20D6AAF37}"/>
              </a:ext>
            </a:extLst>
          </p:cNvPr>
          <p:cNvSpPr/>
          <p:nvPr/>
        </p:nvSpPr>
        <p:spPr>
          <a:xfrm>
            <a:off x="5218912" y="2376000"/>
            <a:ext cx="2885531" cy="2885531"/>
          </a:xfrm>
          <a:prstGeom prst="roundRect">
            <a:avLst/>
          </a:prstGeom>
          <a:solidFill>
            <a:schemeClr val="bg1"/>
          </a:solidFill>
          <a:ln w="76200">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7C381D4A-AF9E-9843-8224-3BD792DAAFF8}"/>
              </a:ext>
            </a:extLst>
          </p:cNvPr>
          <p:cNvSpPr/>
          <p:nvPr/>
        </p:nvSpPr>
        <p:spPr>
          <a:xfrm>
            <a:off x="8195753" y="2376000"/>
            <a:ext cx="2885531" cy="2885531"/>
          </a:xfrm>
          <a:prstGeom prst="roundRect">
            <a:avLst/>
          </a:prstGeom>
          <a:solidFill>
            <a:schemeClr val="bg1"/>
          </a:solidFill>
          <a:ln w="76200">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a:extLst>
              <a:ext uri="{FF2B5EF4-FFF2-40B4-BE49-F238E27FC236}">
                <a16:creationId xmlns:a16="http://schemas.microsoft.com/office/drawing/2014/main" id="{F03461C9-8396-F14A-A47A-B56AF8D43B5D}"/>
              </a:ext>
            </a:extLst>
          </p:cNvPr>
          <p:cNvSpPr/>
          <p:nvPr/>
        </p:nvSpPr>
        <p:spPr>
          <a:xfrm>
            <a:off x="5218912" y="5340399"/>
            <a:ext cx="2885531" cy="2885531"/>
          </a:xfrm>
          <a:prstGeom prst="roundRect">
            <a:avLst/>
          </a:prstGeom>
          <a:solidFill>
            <a:schemeClr val="bg1"/>
          </a:solidFill>
          <a:ln w="76200">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ounded Rectangle 81">
            <a:extLst>
              <a:ext uri="{FF2B5EF4-FFF2-40B4-BE49-F238E27FC236}">
                <a16:creationId xmlns:a16="http://schemas.microsoft.com/office/drawing/2014/main" id="{43A129E2-C8E2-8043-81F8-91FAF18B45BB}"/>
              </a:ext>
            </a:extLst>
          </p:cNvPr>
          <p:cNvSpPr/>
          <p:nvPr/>
        </p:nvSpPr>
        <p:spPr>
          <a:xfrm>
            <a:off x="8195753" y="5340399"/>
            <a:ext cx="2885531" cy="2885531"/>
          </a:xfrm>
          <a:prstGeom prst="roundRect">
            <a:avLst/>
          </a:prstGeom>
          <a:solidFill>
            <a:schemeClr val="bg1"/>
          </a:solidFill>
          <a:ln w="76200">
            <a:noFill/>
          </a:ln>
          <a:effectLst>
            <a:outerShdw blurRad="254000" dist="2540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9415A778-8E31-7745-8680-57A201CD77BD}"/>
              </a:ext>
            </a:extLst>
          </p:cNvPr>
          <p:cNvSpPr txBox="1"/>
          <p:nvPr/>
        </p:nvSpPr>
        <p:spPr>
          <a:xfrm>
            <a:off x="2011740" y="3724986"/>
            <a:ext cx="2886721" cy="1557862"/>
          </a:xfrm>
          <a:prstGeom prst="rect">
            <a:avLst/>
          </a:prstGeom>
          <a:noFill/>
        </p:spPr>
        <p:txBody>
          <a:bodyPr wrap="square" lIns="0" tIns="0" rIns="0" bIns="0" rtlCol="0" anchor="t">
            <a:spAutoFit/>
          </a:bodyPr>
          <a:lstStyle/>
          <a:p>
            <a:r>
              <a:rPr lang="en-US" sz="1600" spc="-20">
                <a:solidFill>
                  <a:schemeClr val="tx1"/>
                </a:solidFill>
                <a:ea typeface="Roboto Light"/>
              </a:rPr>
              <a:t>Supervised &amp; unsupervised learning, machine learning, deep learning, artificial neural networks, and recurrent neural networks.</a:t>
            </a:r>
          </a:p>
          <a:p>
            <a:pPr algn="r">
              <a:lnSpc>
                <a:spcPct val="110000"/>
              </a:lnSpc>
              <a:spcBef>
                <a:spcPts val="600"/>
              </a:spcBef>
            </a:pPr>
            <a:endParaRPr lang="en-US" sz="1600" spc="-20">
              <a:solidFill>
                <a:schemeClr val="tx1"/>
              </a:solidFill>
              <a:ea typeface="Roboto Light"/>
              <a:cs typeface="Roboto Light"/>
            </a:endParaRPr>
          </a:p>
        </p:txBody>
      </p:sp>
      <p:sp>
        <p:nvSpPr>
          <p:cNvPr id="84" name="TextBox 83">
            <a:extLst>
              <a:ext uri="{FF2B5EF4-FFF2-40B4-BE49-F238E27FC236}">
                <a16:creationId xmlns:a16="http://schemas.microsoft.com/office/drawing/2014/main" id="{C4E773C3-5E01-2041-9EFA-163095F5B765}"/>
              </a:ext>
            </a:extLst>
          </p:cNvPr>
          <p:cNvSpPr txBox="1"/>
          <p:nvPr/>
        </p:nvSpPr>
        <p:spPr>
          <a:xfrm>
            <a:off x="11401735" y="3724986"/>
            <a:ext cx="2885531" cy="1311641"/>
          </a:xfrm>
          <a:prstGeom prst="rect">
            <a:avLst/>
          </a:prstGeom>
          <a:noFill/>
        </p:spPr>
        <p:txBody>
          <a:bodyPr wrap="square" lIns="0" tIns="0" rIns="0" bIns="0" rtlCol="0" anchor="t">
            <a:spAutoFit/>
          </a:bodyPr>
          <a:lstStyle/>
          <a:p>
            <a:r>
              <a:rPr lang="en-US" sz="1600" spc="-20">
                <a:solidFill>
                  <a:schemeClr val="tx1"/>
                </a:solidFill>
                <a:ea typeface="Roboto Light"/>
              </a:rPr>
              <a:t>Data collection, data processing &amp; cleaning, pre-training, fine-tuning, and evaluation metrics. </a:t>
            </a:r>
          </a:p>
          <a:p>
            <a:pPr>
              <a:lnSpc>
                <a:spcPct val="110000"/>
              </a:lnSpc>
              <a:spcBef>
                <a:spcPts val="600"/>
              </a:spcBef>
            </a:pPr>
            <a:endParaRPr lang="en-US" sz="1600" spc="-20">
              <a:solidFill>
                <a:schemeClr val="tx1"/>
              </a:solidFill>
              <a:ea typeface="Roboto Light"/>
              <a:cs typeface="Roboto Light"/>
            </a:endParaRPr>
          </a:p>
        </p:txBody>
      </p:sp>
      <p:sp>
        <p:nvSpPr>
          <p:cNvPr id="85" name="TextBox 84">
            <a:extLst>
              <a:ext uri="{FF2B5EF4-FFF2-40B4-BE49-F238E27FC236}">
                <a16:creationId xmlns:a16="http://schemas.microsoft.com/office/drawing/2014/main" id="{F0DA4D0C-A987-A84C-A60D-27824E236EF0}"/>
              </a:ext>
            </a:extLst>
          </p:cNvPr>
          <p:cNvSpPr txBox="1"/>
          <p:nvPr/>
        </p:nvSpPr>
        <p:spPr>
          <a:xfrm>
            <a:off x="2011740" y="6608338"/>
            <a:ext cx="2886721" cy="1311641"/>
          </a:xfrm>
          <a:prstGeom prst="rect">
            <a:avLst/>
          </a:prstGeom>
          <a:noFill/>
        </p:spPr>
        <p:txBody>
          <a:bodyPr wrap="square" lIns="0" tIns="0" rIns="0" bIns="0" rtlCol="0" anchor="t">
            <a:spAutoFit/>
          </a:bodyPr>
          <a:lstStyle/>
          <a:p>
            <a:r>
              <a:rPr lang="en-US" sz="1600" spc="-20">
                <a:solidFill>
                  <a:schemeClr val="tx1"/>
                </a:solidFill>
                <a:ea typeface="Roboto Light"/>
              </a:rPr>
              <a:t>Tokenization, stemming, lemmatize, sentiment analysis, topic modeling, and N-grams. </a:t>
            </a:r>
          </a:p>
          <a:p>
            <a:pPr algn="r">
              <a:lnSpc>
                <a:spcPct val="110000"/>
              </a:lnSpc>
              <a:spcBef>
                <a:spcPts val="600"/>
              </a:spcBef>
            </a:pPr>
            <a:endParaRPr lang="en-US" sz="1600" spc="-20">
              <a:solidFill>
                <a:schemeClr val="tx1"/>
              </a:solidFill>
              <a:ea typeface="Roboto Light"/>
              <a:cs typeface="Roboto Light"/>
            </a:endParaRPr>
          </a:p>
        </p:txBody>
      </p:sp>
      <p:sp>
        <p:nvSpPr>
          <p:cNvPr id="86" name="TextBox 85">
            <a:extLst>
              <a:ext uri="{FF2B5EF4-FFF2-40B4-BE49-F238E27FC236}">
                <a16:creationId xmlns:a16="http://schemas.microsoft.com/office/drawing/2014/main" id="{1833E1BC-759F-8B4A-AA2A-F16C1A6ACF15}"/>
              </a:ext>
            </a:extLst>
          </p:cNvPr>
          <p:cNvSpPr txBox="1"/>
          <p:nvPr/>
        </p:nvSpPr>
        <p:spPr>
          <a:xfrm>
            <a:off x="11401735" y="6608338"/>
            <a:ext cx="2885531" cy="1062342"/>
          </a:xfrm>
          <a:prstGeom prst="rect">
            <a:avLst/>
          </a:prstGeom>
          <a:noFill/>
        </p:spPr>
        <p:txBody>
          <a:bodyPr wrap="square" lIns="0" tIns="0" rIns="0" bIns="0" rtlCol="0" anchor="t">
            <a:spAutoFit/>
          </a:bodyPr>
          <a:lstStyle/>
          <a:p>
            <a:pPr>
              <a:lnSpc>
                <a:spcPct val="110000"/>
              </a:lnSpc>
              <a:spcBef>
                <a:spcPts val="600"/>
              </a:spcBef>
            </a:pPr>
            <a:r>
              <a:rPr lang="en-US" sz="1600" spc="-20">
                <a:solidFill>
                  <a:schemeClr val="tx1"/>
                </a:solidFill>
                <a:ea typeface="Roboto Light"/>
              </a:rPr>
              <a:t>Attention systems, encoder-based &amp; decoder-based models, such as BERT, </a:t>
            </a:r>
            <a:r>
              <a:rPr lang="en-US" sz="1600" spc="-20" err="1">
                <a:solidFill>
                  <a:schemeClr val="tx1"/>
                </a:solidFill>
                <a:ea typeface="Roboto Light"/>
              </a:rPr>
              <a:t>RoBERTa</a:t>
            </a:r>
            <a:r>
              <a:rPr lang="en-US" sz="1600" spc="-20">
                <a:solidFill>
                  <a:schemeClr val="tx1"/>
                </a:solidFill>
                <a:ea typeface="Roboto Light"/>
              </a:rPr>
              <a:t>, </a:t>
            </a:r>
            <a:r>
              <a:rPr lang="en-US" sz="1600" spc="-20" err="1">
                <a:solidFill>
                  <a:schemeClr val="tx1"/>
                </a:solidFill>
                <a:ea typeface="Roboto Light"/>
              </a:rPr>
              <a:t>XLNet</a:t>
            </a:r>
            <a:r>
              <a:rPr lang="en-US" sz="1600" spc="-20">
                <a:solidFill>
                  <a:schemeClr val="tx1"/>
                </a:solidFill>
                <a:ea typeface="Roboto Light"/>
              </a:rPr>
              <a:t>, and T5, and architecture.</a:t>
            </a:r>
            <a:endParaRPr lang="en-US">
              <a:solidFill>
                <a:schemeClr val="tx1"/>
              </a:solidFill>
              <a:ea typeface="Roboto Light"/>
            </a:endParaRPr>
          </a:p>
        </p:txBody>
      </p:sp>
      <p:sp>
        <p:nvSpPr>
          <p:cNvPr id="10" name="Rectangle 9">
            <a:extLst>
              <a:ext uri="{FF2B5EF4-FFF2-40B4-BE49-F238E27FC236}">
                <a16:creationId xmlns:a16="http://schemas.microsoft.com/office/drawing/2014/main" id="{8EF5DB72-C3F7-FD40-932D-3A68D0DA48FC}"/>
              </a:ext>
            </a:extLst>
          </p:cNvPr>
          <p:cNvSpPr/>
          <p:nvPr/>
        </p:nvSpPr>
        <p:spPr>
          <a:xfrm>
            <a:off x="2017902" y="3141615"/>
            <a:ext cx="2713884" cy="820994"/>
          </a:xfrm>
          <a:prstGeom prst="rect">
            <a:avLst/>
          </a:prstGeom>
        </p:spPr>
        <p:txBody>
          <a:bodyPr wrap="none" lIns="0" tIns="0" rIns="0" bIns="0" anchor="t">
            <a:spAutoFit/>
          </a:bodyPr>
          <a:lstStyle/>
          <a:p>
            <a:r>
              <a:rPr lang="en-US" sz="2400" b="1">
                <a:solidFill>
                  <a:schemeClr val="tx1"/>
                </a:solidFill>
              </a:rPr>
              <a:t>AI/ML Introduction</a:t>
            </a:r>
            <a:endParaRPr lang="en-US" sz="2400">
              <a:solidFill>
                <a:schemeClr val="tx1"/>
              </a:solidFill>
            </a:endParaRPr>
          </a:p>
          <a:p>
            <a:pPr lvl="0" algn="r">
              <a:lnSpc>
                <a:spcPct val="110000"/>
              </a:lnSpc>
              <a:spcBef>
                <a:spcPts val="600"/>
              </a:spcBef>
            </a:pPr>
            <a:endParaRPr lang="en-US" sz="2400" b="1">
              <a:solidFill>
                <a:schemeClr val="tx1"/>
              </a:solidFill>
            </a:endParaRPr>
          </a:p>
        </p:txBody>
      </p:sp>
      <p:sp>
        <p:nvSpPr>
          <p:cNvPr id="13" name="Rectangle 12">
            <a:extLst>
              <a:ext uri="{FF2B5EF4-FFF2-40B4-BE49-F238E27FC236}">
                <a16:creationId xmlns:a16="http://schemas.microsoft.com/office/drawing/2014/main" id="{DDF7AD85-BEA1-8249-82EA-E2670E988DD4}"/>
              </a:ext>
            </a:extLst>
          </p:cNvPr>
          <p:cNvSpPr/>
          <p:nvPr/>
        </p:nvSpPr>
        <p:spPr>
          <a:xfrm>
            <a:off x="11401735" y="3141615"/>
            <a:ext cx="2904641" cy="820994"/>
          </a:xfrm>
          <a:prstGeom prst="rect">
            <a:avLst/>
          </a:prstGeom>
        </p:spPr>
        <p:txBody>
          <a:bodyPr wrap="none" lIns="0" tIns="0" rIns="0" bIns="0" anchor="t">
            <a:spAutoFit/>
          </a:bodyPr>
          <a:lstStyle/>
          <a:p>
            <a:r>
              <a:rPr lang="en-US" sz="2400" b="1">
                <a:solidFill>
                  <a:schemeClr val="tx1"/>
                </a:solidFill>
              </a:rPr>
              <a:t>AI Building Process</a:t>
            </a:r>
            <a:endParaRPr lang="en-US" sz="2400">
              <a:solidFill>
                <a:schemeClr val="tx1"/>
              </a:solidFill>
            </a:endParaRPr>
          </a:p>
          <a:p>
            <a:pPr lvl="0">
              <a:lnSpc>
                <a:spcPct val="110000"/>
              </a:lnSpc>
              <a:spcBef>
                <a:spcPts val="600"/>
              </a:spcBef>
            </a:pPr>
            <a:endParaRPr lang="en-US" sz="2400" b="1">
              <a:solidFill>
                <a:schemeClr val="tx1"/>
              </a:solidFill>
            </a:endParaRPr>
          </a:p>
        </p:txBody>
      </p:sp>
      <p:sp>
        <p:nvSpPr>
          <p:cNvPr id="14" name="Rectangle 13">
            <a:extLst>
              <a:ext uri="{FF2B5EF4-FFF2-40B4-BE49-F238E27FC236}">
                <a16:creationId xmlns:a16="http://schemas.microsoft.com/office/drawing/2014/main" id="{E3FAB561-2380-A64C-A63D-36FE7565B266}"/>
              </a:ext>
            </a:extLst>
          </p:cNvPr>
          <p:cNvSpPr/>
          <p:nvPr/>
        </p:nvSpPr>
        <p:spPr>
          <a:xfrm>
            <a:off x="11401735" y="6039605"/>
            <a:ext cx="1986121" cy="374718"/>
          </a:xfrm>
          <a:prstGeom prst="rect">
            <a:avLst/>
          </a:prstGeom>
        </p:spPr>
        <p:txBody>
          <a:bodyPr wrap="none" lIns="0" tIns="0" rIns="0" bIns="0" anchor="t">
            <a:spAutoFit/>
          </a:bodyPr>
          <a:lstStyle/>
          <a:p>
            <a:pPr lvl="0">
              <a:lnSpc>
                <a:spcPct val="110000"/>
              </a:lnSpc>
              <a:spcBef>
                <a:spcPts val="600"/>
              </a:spcBef>
            </a:pPr>
            <a:r>
              <a:rPr lang="en-US" sz="2400" b="1">
                <a:solidFill>
                  <a:schemeClr val="tx1"/>
                </a:solidFill>
              </a:rPr>
              <a:t>Transformers</a:t>
            </a:r>
            <a:endParaRPr lang="en-US"/>
          </a:p>
        </p:txBody>
      </p:sp>
      <p:sp>
        <p:nvSpPr>
          <p:cNvPr id="15" name="Rectangle 14">
            <a:extLst>
              <a:ext uri="{FF2B5EF4-FFF2-40B4-BE49-F238E27FC236}">
                <a16:creationId xmlns:a16="http://schemas.microsoft.com/office/drawing/2014/main" id="{5A162DE7-2BC2-E94F-BCA7-F28D6F2AABBF}"/>
              </a:ext>
            </a:extLst>
          </p:cNvPr>
          <p:cNvSpPr/>
          <p:nvPr/>
        </p:nvSpPr>
        <p:spPr>
          <a:xfrm>
            <a:off x="2017903" y="5842519"/>
            <a:ext cx="2875200" cy="1190326"/>
          </a:xfrm>
          <a:prstGeom prst="rect">
            <a:avLst/>
          </a:prstGeom>
        </p:spPr>
        <p:txBody>
          <a:bodyPr wrap="square" lIns="0" tIns="0" rIns="0" bIns="0" anchor="t">
            <a:spAutoFit/>
          </a:bodyPr>
          <a:lstStyle/>
          <a:p>
            <a:r>
              <a:rPr lang="en-US" sz="2400" b="1">
                <a:solidFill>
                  <a:schemeClr val="tx1"/>
                </a:solidFill>
              </a:rPr>
              <a:t>Natural Language </a:t>
            </a:r>
            <a:endParaRPr lang="en-US" sz="2400">
              <a:solidFill>
                <a:schemeClr val="tx1"/>
              </a:solidFill>
            </a:endParaRPr>
          </a:p>
          <a:p>
            <a:r>
              <a:rPr lang="en-US" sz="2400" b="1">
                <a:solidFill>
                  <a:schemeClr val="tx1"/>
                </a:solidFill>
              </a:rPr>
              <a:t>Processing</a:t>
            </a:r>
            <a:endParaRPr lang="en-US" sz="2400">
              <a:solidFill>
                <a:schemeClr val="tx1"/>
              </a:solidFill>
            </a:endParaRPr>
          </a:p>
          <a:p>
            <a:pPr lvl="0" algn="r">
              <a:lnSpc>
                <a:spcPct val="110000"/>
              </a:lnSpc>
              <a:spcBef>
                <a:spcPts val="600"/>
              </a:spcBef>
            </a:pPr>
            <a:endParaRPr lang="en-US" sz="2400" b="1">
              <a:solidFill>
                <a:schemeClr val="tx1"/>
              </a:solidFill>
            </a:endParaRPr>
          </a:p>
        </p:txBody>
      </p:sp>
      <p:pic>
        <p:nvPicPr>
          <p:cNvPr id="17" name="Graphic 16">
            <a:extLst>
              <a:ext uri="{FF2B5EF4-FFF2-40B4-BE49-F238E27FC236}">
                <a16:creationId xmlns:a16="http://schemas.microsoft.com/office/drawing/2014/main" id="{8CF97748-524D-7422-531A-08C4610730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88794" y="4760965"/>
            <a:ext cx="1080000" cy="1080000"/>
          </a:xfrm>
          <a:prstGeom prst="rect">
            <a:avLst/>
          </a:prstGeom>
        </p:spPr>
      </p:pic>
      <p:pic>
        <p:nvPicPr>
          <p:cNvPr id="5" name="Picture 4" descr="A black and white logo&#10;&#10;Description automatically generated">
            <a:extLst>
              <a:ext uri="{FF2B5EF4-FFF2-40B4-BE49-F238E27FC236}">
                <a16:creationId xmlns:a16="http://schemas.microsoft.com/office/drawing/2014/main" id="{6A8B8812-3BDE-F5EC-DF70-F4E65641425A}"/>
              </a:ext>
            </a:extLst>
          </p:cNvPr>
          <p:cNvPicPr>
            <a:picLocks noChangeAspect="1"/>
          </p:cNvPicPr>
          <p:nvPr/>
        </p:nvPicPr>
        <p:blipFill>
          <a:blip r:embed="rId5">
            <a:biLevel thresh="75000"/>
            <a:extLst>
              <a:ext uri="{BEBA8EAE-BF5A-486C-A8C5-ECC9F3942E4B}">
                <a14:imgProps xmlns:a14="http://schemas.microsoft.com/office/drawing/2010/main">
                  <a14:imgLayer r:embed="rId6">
                    <a14:imgEffect>
                      <a14:saturation sat="0"/>
                    </a14:imgEffect>
                    <a14:imgEffect>
                      <a14:brightnessContrast contrast="-100000"/>
                    </a14:imgEffect>
                  </a14:imgLayer>
                </a14:imgProps>
              </a:ext>
            </a:extLst>
          </a:blip>
          <a:stretch>
            <a:fillRect/>
          </a:stretch>
        </p:blipFill>
        <p:spPr>
          <a:xfrm>
            <a:off x="5994118" y="3138543"/>
            <a:ext cx="1343585" cy="1343025"/>
          </a:xfrm>
          <a:prstGeom prst="rect">
            <a:avLst/>
          </a:prstGeom>
        </p:spPr>
      </p:pic>
      <p:pic>
        <p:nvPicPr>
          <p:cNvPr id="7" name="Picture 6" descr="A grey crane with a black background&#10;&#10;Description automatically generated">
            <a:extLst>
              <a:ext uri="{FF2B5EF4-FFF2-40B4-BE49-F238E27FC236}">
                <a16:creationId xmlns:a16="http://schemas.microsoft.com/office/drawing/2014/main" id="{EBD52B34-33A4-5B78-987F-755ED79D16D6}"/>
              </a:ext>
            </a:extLst>
          </p:cNvPr>
          <p:cNvPicPr>
            <a:picLocks noChangeAspect="1"/>
          </p:cNvPicPr>
          <p:nvPr/>
        </p:nvPicPr>
        <p:blipFill>
          <a:blip r:embed="rId7">
            <a:biLevel thresh="75000"/>
          </a:blip>
          <a:stretch>
            <a:fillRect/>
          </a:stretch>
        </p:blipFill>
        <p:spPr>
          <a:xfrm>
            <a:off x="8996500" y="3060793"/>
            <a:ext cx="1343585" cy="1343025"/>
          </a:xfrm>
          <a:prstGeom prst="rect">
            <a:avLst/>
          </a:prstGeom>
        </p:spPr>
      </p:pic>
      <p:pic>
        <p:nvPicPr>
          <p:cNvPr id="8" name="Picture 7" descr="A black and white logo&#10;&#10;Description automatically generated">
            <a:extLst>
              <a:ext uri="{FF2B5EF4-FFF2-40B4-BE49-F238E27FC236}">
                <a16:creationId xmlns:a16="http://schemas.microsoft.com/office/drawing/2014/main" id="{A17A4A31-2F07-C5AD-0F5D-6BD9779F69AB}"/>
              </a:ext>
            </a:extLst>
          </p:cNvPr>
          <p:cNvPicPr>
            <a:picLocks noChangeAspect="1"/>
          </p:cNvPicPr>
          <p:nvPr/>
        </p:nvPicPr>
        <p:blipFill>
          <a:blip r:embed="rId8">
            <a:biLevel thresh="75000"/>
          </a:blip>
          <a:stretch>
            <a:fillRect/>
          </a:stretch>
        </p:blipFill>
        <p:spPr>
          <a:xfrm>
            <a:off x="5994118" y="6046375"/>
            <a:ext cx="1343585" cy="1343025"/>
          </a:xfrm>
          <a:prstGeom prst="rect">
            <a:avLst/>
          </a:prstGeom>
        </p:spPr>
      </p:pic>
      <p:pic>
        <p:nvPicPr>
          <p:cNvPr id="9" name="Picture 8">
            <a:extLst>
              <a:ext uri="{FF2B5EF4-FFF2-40B4-BE49-F238E27FC236}">
                <a16:creationId xmlns:a16="http://schemas.microsoft.com/office/drawing/2014/main" id="{83E4B0CB-3B4A-EEC6-FD5A-7EE15B6522C9}"/>
              </a:ext>
            </a:extLst>
          </p:cNvPr>
          <p:cNvPicPr>
            <a:picLocks noChangeAspect="1"/>
          </p:cNvPicPr>
          <p:nvPr/>
        </p:nvPicPr>
        <p:blipFill>
          <a:blip r:embed="rId9">
            <a:biLevel thresh="75000"/>
          </a:blip>
          <a:stretch>
            <a:fillRect/>
          </a:stretch>
        </p:blipFill>
        <p:spPr>
          <a:xfrm>
            <a:off x="8965387" y="6113336"/>
            <a:ext cx="1343585" cy="1333500"/>
          </a:xfrm>
          <a:prstGeom prst="rect">
            <a:avLst/>
          </a:prstGeom>
        </p:spPr>
      </p:pic>
    </p:spTree>
    <p:extLst>
      <p:ext uri="{BB962C8B-B14F-4D97-AF65-F5344CB8AC3E}">
        <p14:creationId xmlns:p14="http://schemas.microsoft.com/office/powerpoint/2010/main" val="3594634945"/>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36C6955-3377-2BE4-266D-381848743328}"/>
              </a:ext>
            </a:extLst>
          </p:cNvPr>
          <p:cNvSpPr>
            <a:spLocks noGrp="1"/>
          </p:cNvSpPr>
          <p:nvPr>
            <p:ph type="title"/>
          </p:nvPr>
        </p:nvSpPr>
        <p:spPr>
          <a:xfrm>
            <a:off x="777240" y="623699"/>
            <a:ext cx="5755557" cy="2411847"/>
          </a:xfrm>
        </p:spPr>
        <p:txBody>
          <a:bodyPr/>
          <a:lstStyle/>
          <a:p>
            <a:r>
              <a:rPr lang="en-US">
                <a:latin typeface="Arial"/>
                <a:cs typeface="Arial"/>
              </a:rPr>
              <a:t>Grammarly</a:t>
            </a:r>
            <a:endParaRPr lang="en-US"/>
          </a:p>
        </p:txBody>
      </p:sp>
      <p:pic>
        <p:nvPicPr>
          <p:cNvPr id="8" name="Picture Placeholder 7">
            <a:extLst>
              <a:ext uri="{FF2B5EF4-FFF2-40B4-BE49-F238E27FC236}">
                <a16:creationId xmlns:a16="http://schemas.microsoft.com/office/drawing/2014/main" id="{69EA1227-CC66-7018-1099-B262A015BBE6}"/>
              </a:ext>
            </a:extLst>
          </p:cNvPr>
          <p:cNvPicPr>
            <a:picLocks noGrp="1" noChangeAspect="1"/>
          </p:cNvPicPr>
          <p:nvPr>
            <p:ph type="pic" sz="quarter" idx="15"/>
          </p:nvPr>
        </p:nvPicPr>
        <p:blipFill rotWithShape="1">
          <a:blip r:embed="rId4">
            <a:extLst>
              <a:ext uri="{837473B0-CC2E-450A-ABE3-18F120FF3D39}">
                <a1611:picAttrSrcUrl xmlns:a1611="http://schemas.microsoft.com/office/drawing/2016/11/main" r:id="rId5"/>
              </a:ext>
            </a:extLst>
          </a:blip>
          <a:srcRect l="3041" r="3041"/>
          <a:stretch/>
        </p:blipFill>
        <p:spPr>
          <a:xfrm>
            <a:off x="8514504" y="603429"/>
            <a:ext cx="7129941" cy="7478100"/>
          </a:xfrm>
          <a:ln>
            <a:noFill/>
          </a:ln>
        </p:spPr>
      </p:pic>
      <p:sp>
        <p:nvSpPr>
          <p:cNvPr id="5" name="Subtitle 1">
            <a:extLst>
              <a:ext uri="{FF2B5EF4-FFF2-40B4-BE49-F238E27FC236}">
                <a16:creationId xmlns:a16="http://schemas.microsoft.com/office/drawing/2014/main" id="{90731CA4-1DD0-AD1C-CD3C-9C6054FBAA18}"/>
              </a:ext>
            </a:extLst>
          </p:cNvPr>
          <p:cNvSpPr>
            <a:spLocks noGrp="1"/>
          </p:cNvSpPr>
          <p:nvPr>
            <p:ph type="body" sz="quarter" idx="13"/>
          </p:nvPr>
        </p:nvSpPr>
        <p:spPr>
          <a:xfrm>
            <a:off x="777240" y="2278520"/>
            <a:ext cx="5755557" cy="5011923"/>
          </a:xfrm>
        </p:spPr>
        <p:txBody>
          <a:bodyPr lIns="0" tIns="0" rIns="0" bIns="0" anchor="t"/>
          <a:lstStyle/>
          <a:p>
            <a:pPr marL="342900" indent="-342900">
              <a:lnSpc>
                <a:spcPct val="90000"/>
              </a:lnSpc>
              <a:spcBef>
                <a:spcPts val="1333"/>
              </a:spcBef>
              <a:spcAft>
                <a:spcPts val="0"/>
              </a:spcAft>
              <a:buFont typeface="Arial"/>
              <a:buChar char="•"/>
            </a:pPr>
            <a:r>
              <a:rPr lang="en-MY"/>
              <a:t>A writing tool that uses AI to improve grammar and writing style</a:t>
            </a:r>
            <a:endParaRPr lang="en-US"/>
          </a:p>
          <a:p>
            <a:pPr marL="342900" indent="-342900">
              <a:lnSpc>
                <a:spcPct val="90000"/>
              </a:lnSpc>
              <a:spcBef>
                <a:spcPts val="1333"/>
              </a:spcBef>
              <a:spcAft>
                <a:spcPts val="0"/>
              </a:spcAft>
              <a:buFont typeface="Arial"/>
              <a:buChar char="•"/>
            </a:pPr>
            <a:r>
              <a:rPr lang="en-MY"/>
              <a:t>Algorithms are trained by linguists and deep learning engineers to combine machine learning, natural language processing, and human expertise</a:t>
            </a:r>
            <a:endParaRPr lang="en-MY">
              <a:cs typeface="Arial"/>
            </a:endParaRPr>
          </a:p>
          <a:p>
            <a:pPr marL="342900" indent="-342900">
              <a:lnSpc>
                <a:spcPct val="90000"/>
              </a:lnSpc>
              <a:spcBef>
                <a:spcPts val="1333"/>
              </a:spcBef>
              <a:spcAft>
                <a:spcPts val="0"/>
              </a:spcAft>
              <a:buFont typeface="Arial"/>
              <a:buChar char="•"/>
            </a:pPr>
            <a:r>
              <a:rPr lang="en-MY"/>
              <a:t>AI model reads each sentence and  looks for ways to improve then it by correcting a verb tense, suggesting a stronger synonym, or recommending a clearer sentence structure</a:t>
            </a:r>
            <a:endParaRPr lang="en-US">
              <a:cs typeface="Arial"/>
            </a:endParaRPr>
          </a:p>
          <a:p>
            <a:pPr marL="342900" indent="-342900">
              <a:lnSpc>
                <a:spcPct val="90000"/>
              </a:lnSpc>
              <a:spcBef>
                <a:spcPts val="1333"/>
              </a:spcBef>
              <a:spcAft>
                <a:spcPts val="0"/>
              </a:spcAft>
              <a:buFont typeface="Arial"/>
              <a:buChar char="•"/>
            </a:pPr>
            <a:r>
              <a:rPr lang="en-MY"/>
              <a:t>Grammarly Premium features include rewrite sentences for clarity, adjust tone, catch accidental plagiarism, and generate text based on prompts</a:t>
            </a:r>
            <a:endParaRPr lang="en-US"/>
          </a:p>
        </p:txBody>
      </p:sp>
      <p:sp>
        <p:nvSpPr>
          <p:cNvPr id="2" name="TextBox 1">
            <a:extLst>
              <a:ext uri="{FF2B5EF4-FFF2-40B4-BE49-F238E27FC236}">
                <a16:creationId xmlns:a16="http://schemas.microsoft.com/office/drawing/2014/main" id="{ADF82C20-B2BA-C6EC-9BC8-6192A54125D6}"/>
              </a:ext>
            </a:extLst>
          </p:cNvPr>
          <p:cNvSpPr txBox="1"/>
          <p:nvPr/>
        </p:nvSpPr>
        <p:spPr>
          <a:xfrm>
            <a:off x="8512175" y="8097838"/>
            <a:ext cx="7129463" cy="317500"/>
          </a:xfrm>
          <a:prstGeom prst="rect">
            <a:avLst/>
          </a:prstGeom>
        </p:spPr>
        <p:txBody>
          <a:bodyPr>
            <a:normAutofit fontScale="70000" lnSpcReduction="20000"/>
          </a:bodyPr>
          <a:lstStyle/>
          <a:p>
            <a:r>
              <a:rPr lang="en-US"/>
              <a:t>ThePhoto by PhotoAuthor is licensed under CCYYSA.</a:t>
            </a:r>
          </a:p>
        </p:txBody>
      </p:sp>
      <p:sp>
        <p:nvSpPr>
          <p:cNvPr id="4" name="TextBox 3">
            <a:extLst>
              <a:ext uri="{FF2B5EF4-FFF2-40B4-BE49-F238E27FC236}">
                <a16:creationId xmlns:a16="http://schemas.microsoft.com/office/drawing/2014/main" id="{4F13D2B6-7A39-FE89-9315-BAACF2009774}"/>
              </a:ext>
            </a:extLst>
          </p:cNvPr>
          <p:cNvSpPr txBox="1"/>
          <p:nvPr/>
        </p:nvSpPr>
        <p:spPr>
          <a:xfrm>
            <a:off x="8512175" y="8097838"/>
            <a:ext cx="7129463" cy="317500"/>
          </a:xfrm>
          <a:prstGeom prst="rect">
            <a:avLst/>
          </a:prstGeom>
        </p:spPr>
        <p:txBody>
          <a:bodyPr>
            <a:normAutofit fontScale="70000" lnSpcReduction="20000"/>
          </a:bodyPr>
          <a:lstStyle/>
          <a:p>
            <a:r>
              <a:rPr lang="en-US"/>
              <a:t>ThePhoto by PhotoAuthor is licensed under CCYYSA.</a:t>
            </a:r>
          </a:p>
        </p:txBody>
      </p:sp>
      <p:sp>
        <p:nvSpPr>
          <p:cNvPr id="9" name="TextBox 8">
            <a:extLst>
              <a:ext uri="{FF2B5EF4-FFF2-40B4-BE49-F238E27FC236}">
                <a16:creationId xmlns:a16="http://schemas.microsoft.com/office/drawing/2014/main" id="{BDC7E3ED-D771-FA1B-297D-E775ADDF862A}"/>
              </a:ext>
            </a:extLst>
          </p:cNvPr>
          <p:cNvSpPr txBox="1"/>
          <p:nvPr/>
        </p:nvSpPr>
        <p:spPr>
          <a:xfrm>
            <a:off x="8513763" y="8089900"/>
            <a:ext cx="7131050" cy="317500"/>
          </a:xfrm>
          <a:prstGeom prst="rect">
            <a:avLst/>
          </a:prstGeom>
        </p:spPr>
        <p:txBody>
          <a:bodyPr>
            <a:normAutofit fontScale="70000" lnSpcReduction="20000"/>
          </a:bodyPr>
          <a:lstStyle/>
          <a:p>
            <a:r>
              <a:rPr lang="en-US"/>
              <a:t>ThePhoto by PhotoAuthor is licensed under CCYYSA.</a:t>
            </a:r>
          </a:p>
        </p:txBody>
      </p:sp>
      <p:sp>
        <p:nvSpPr>
          <p:cNvPr id="11" name="TextBox 10">
            <a:extLst>
              <a:ext uri="{FF2B5EF4-FFF2-40B4-BE49-F238E27FC236}">
                <a16:creationId xmlns:a16="http://schemas.microsoft.com/office/drawing/2014/main" id="{978359AA-9C83-FC40-68C1-A98D9867220C}"/>
              </a:ext>
            </a:extLst>
          </p:cNvPr>
          <p:cNvSpPr txBox="1"/>
          <p:nvPr/>
        </p:nvSpPr>
        <p:spPr>
          <a:xfrm>
            <a:off x="8513763" y="8081963"/>
            <a:ext cx="7131050" cy="317500"/>
          </a:xfrm>
          <a:prstGeom prst="rect">
            <a:avLst/>
          </a:prstGeom>
        </p:spPr>
        <p:txBody>
          <a:bodyPr>
            <a:normAutofit fontScale="70000" lnSpcReduction="20000"/>
          </a:bodyPr>
          <a:lstStyle/>
          <a:p>
            <a:r>
              <a:rPr lang="en-US"/>
              <a:t>ThePhoto by PhotoAuthor is licensed under CCYYSA.</a:t>
            </a:r>
          </a:p>
        </p:txBody>
      </p:sp>
    </p:spTree>
    <p:extLst>
      <p:ext uri="{BB962C8B-B14F-4D97-AF65-F5344CB8AC3E}">
        <p14:creationId xmlns:p14="http://schemas.microsoft.com/office/powerpoint/2010/main" val="9894524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with icons coming out of it&#10;&#10;Description automatically generated">
            <a:extLst>
              <a:ext uri="{FF2B5EF4-FFF2-40B4-BE49-F238E27FC236}">
                <a16:creationId xmlns:a16="http://schemas.microsoft.com/office/drawing/2014/main" id="{3ED6CE5B-E358-3EEA-E2C4-FEA5D2AE68A9}"/>
              </a:ext>
            </a:extLst>
          </p:cNvPr>
          <p:cNvPicPr>
            <a:picLocks noChangeAspect="1"/>
          </p:cNvPicPr>
          <p:nvPr/>
        </p:nvPicPr>
        <p:blipFill rotWithShape="1">
          <a:blip r:embed="rId3"/>
          <a:srcRect l="17117" r="17082" b="2"/>
          <a:stretch/>
        </p:blipFill>
        <p:spPr>
          <a:xfrm>
            <a:off x="777240" y="2266240"/>
            <a:ext cx="7105757" cy="5669280"/>
          </a:xfrm>
          <a:prstGeom prst="rect">
            <a:avLst/>
          </a:prstGeom>
          <a:noFill/>
        </p:spPr>
      </p:pic>
      <p:sp>
        <p:nvSpPr>
          <p:cNvPr id="3" name="Content Placeholder 2">
            <a:extLst>
              <a:ext uri="{FF2B5EF4-FFF2-40B4-BE49-F238E27FC236}">
                <a16:creationId xmlns:a16="http://schemas.microsoft.com/office/drawing/2014/main" id="{A6DAADEC-6EEA-1AC8-5D98-AAE23E7F9566}"/>
              </a:ext>
            </a:extLst>
          </p:cNvPr>
          <p:cNvSpPr>
            <a:spLocks noGrp="1"/>
          </p:cNvSpPr>
          <p:nvPr>
            <p:ph sz="quarter" idx="12"/>
          </p:nvPr>
        </p:nvSpPr>
        <p:spPr>
          <a:xfrm>
            <a:off x="8229600" y="2266240"/>
            <a:ext cx="7105757" cy="5669280"/>
          </a:xfrm>
        </p:spPr>
        <p:txBody>
          <a:bodyPr>
            <a:normAutofit/>
          </a:bodyPr>
          <a:lstStyle/>
          <a:p>
            <a:r>
              <a:rPr lang="en-US" b="1"/>
              <a:t>Task: Gather the information to build the pre-training and training datasets.</a:t>
            </a:r>
            <a:endParaRPr lang="en-US"/>
          </a:p>
          <a:p>
            <a:pPr lvl="1"/>
            <a:r>
              <a:rPr lang="en-MY"/>
              <a:t>Pre-training dataset: "Components" section from Developer Portal (Analytics)</a:t>
            </a:r>
          </a:p>
          <a:p>
            <a:pPr marL="566420" lvl="2" indent="-237490">
              <a:buFont typeface="Wingdings" panose="020B0604020202020204" pitchFamily="34" charset="0"/>
              <a:buChar char="§"/>
            </a:pPr>
            <a:r>
              <a:rPr lang="en-MY" sz="2400"/>
              <a:t>Used to provide the model with additional information about </a:t>
            </a:r>
            <a:r>
              <a:rPr lang="en-MY" sz="2400" err="1"/>
              <a:t>InforOS</a:t>
            </a:r>
            <a:r>
              <a:rPr lang="en-MY" sz="2400"/>
              <a:t> applications </a:t>
            </a:r>
          </a:p>
          <a:p>
            <a:pPr lvl="1"/>
            <a:r>
              <a:rPr lang="en-MY"/>
              <a:t>Training dataset: Analytic tutorials from the "Tutorials" section in the Developer Portal</a:t>
            </a:r>
          </a:p>
          <a:p>
            <a:pPr lvl="1"/>
            <a:r>
              <a:rPr lang="en-MY"/>
              <a:t>Coded functions that web-scrape text from Developer Portal pages using BeautifulSoup library </a:t>
            </a:r>
            <a:endParaRPr lang="en-US"/>
          </a:p>
          <a:p>
            <a:pPr marL="0" indent="0">
              <a:buFont typeface="Arial"/>
              <a:buNone/>
            </a:pPr>
            <a:endParaRPr lang="en-US"/>
          </a:p>
        </p:txBody>
      </p:sp>
      <p:sp>
        <p:nvSpPr>
          <p:cNvPr id="2" name="Title 1">
            <a:extLst>
              <a:ext uri="{FF2B5EF4-FFF2-40B4-BE49-F238E27FC236}">
                <a16:creationId xmlns:a16="http://schemas.microsoft.com/office/drawing/2014/main" id="{7ECFCCEE-E6AE-D4D2-C14F-E4BF0F76F526}"/>
              </a:ext>
            </a:extLst>
          </p:cNvPr>
          <p:cNvSpPr>
            <a:spLocks noGrp="1"/>
          </p:cNvSpPr>
          <p:nvPr>
            <p:ph type="title"/>
          </p:nvPr>
        </p:nvSpPr>
        <p:spPr>
          <a:xfrm>
            <a:off x="777240" y="623701"/>
            <a:ext cx="14546837" cy="982551"/>
          </a:xfrm>
        </p:spPr>
        <p:txBody>
          <a:bodyPr wrap="square" anchor="t">
            <a:normAutofit/>
          </a:bodyPr>
          <a:lstStyle/>
          <a:p>
            <a:r>
              <a:rPr lang="en-US"/>
              <a:t>Data Collection</a:t>
            </a:r>
          </a:p>
        </p:txBody>
      </p:sp>
    </p:spTree>
    <p:extLst>
      <p:ext uri="{BB962C8B-B14F-4D97-AF65-F5344CB8AC3E}">
        <p14:creationId xmlns:p14="http://schemas.microsoft.com/office/powerpoint/2010/main" val="41598646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DAADEC-6EEA-1AC8-5D98-AAE23E7F9566}"/>
              </a:ext>
            </a:extLst>
          </p:cNvPr>
          <p:cNvSpPr>
            <a:spLocks noGrp="1"/>
          </p:cNvSpPr>
          <p:nvPr>
            <p:ph sz="quarter" idx="10"/>
          </p:nvPr>
        </p:nvSpPr>
        <p:spPr>
          <a:xfrm>
            <a:off x="5422392" y="621792"/>
            <a:ext cx="9865831" cy="7330131"/>
          </a:xfrm>
        </p:spPr>
        <p:txBody>
          <a:bodyPr anchor="ctr"/>
          <a:lstStyle/>
          <a:p>
            <a:r>
              <a:rPr lang="en-US" b="1"/>
              <a:t>Task: Format datasets as JSON strings.</a:t>
            </a:r>
            <a:endParaRPr lang="en-US"/>
          </a:p>
          <a:p>
            <a:pPr lvl="1"/>
            <a:r>
              <a:rPr lang="en-MY"/>
              <a:t>Clean the datasets by coding functions to remove duplicate and unwanted text</a:t>
            </a:r>
          </a:p>
          <a:p>
            <a:pPr lvl="1"/>
            <a:r>
              <a:rPr lang="en-MY"/>
              <a:t>Put the text in datasets and format them as JSON strings</a:t>
            </a:r>
          </a:p>
          <a:p>
            <a:endParaRPr lang="en-US"/>
          </a:p>
        </p:txBody>
      </p:sp>
      <p:sp>
        <p:nvSpPr>
          <p:cNvPr id="2" name="Title 1">
            <a:extLst>
              <a:ext uri="{FF2B5EF4-FFF2-40B4-BE49-F238E27FC236}">
                <a16:creationId xmlns:a16="http://schemas.microsoft.com/office/drawing/2014/main" id="{7ECFCCEE-E6AE-D4D2-C14F-E4BF0F76F526}"/>
              </a:ext>
            </a:extLst>
          </p:cNvPr>
          <p:cNvSpPr>
            <a:spLocks noGrp="1"/>
          </p:cNvSpPr>
          <p:nvPr>
            <p:ph type="title"/>
          </p:nvPr>
        </p:nvSpPr>
        <p:spPr>
          <a:xfrm>
            <a:off x="777240" y="623697"/>
            <a:ext cx="4251707" cy="7330131"/>
          </a:xfrm>
        </p:spPr>
        <p:txBody>
          <a:bodyPr/>
          <a:lstStyle/>
          <a:p>
            <a:r>
              <a:rPr lang="en-US">
                <a:latin typeface="Arial"/>
                <a:cs typeface="Arial"/>
              </a:rPr>
              <a:t>Data Pre-processing &amp; Cleaning </a:t>
            </a:r>
            <a:endParaRPr lang="en-US"/>
          </a:p>
        </p:txBody>
      </p:sp>
      <p:pic>
        <p:nvPicPr>
          <p:cNvPr id="7" name="Picture 6" descr="A close-up of a logo&#10;&#10;Description automatically generated">
            <a:extLst>
              <a:ext uri="{FF2B5EF4-FFF2-40B4-BE49-F238E27FC236}">
                <a16:creationId xmlns:a16="http://schemas.microsoft.com/office/drawing/2014/main" id="{47B35421-B457-68F1-325D-4E0ED9FBA92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36270" y="3011301"/>
            <a:ext cx="3733882" cy="3734512"/>
          </a:xfrm>
          <a:prstGeom prst="rect">
            <a:avLst/>
          </a:prstGeom>
        </p:spPr>
      </p:pic>
      <p:sp>
        <p:nvSpPr>
          <p:cNvPr id="8" name="TextBox 7">
            <a:extLst>
              <a:ext uri="{FF2B5EF4-FFF2-40B4-BE49-F238E27FC236}">
                <a16:creationId xmlns:a16="http://schemas.microsoft.com/office/drawing/2014/main" id="{F0348068-A3D5-22FB-823E-715A908459F0}"/>
              </a:ext>
            </a:extLst>
          </p:cNvPr>
          <p:cNvSpPr txBox="1"/>
          <p:nvPr/>
        </p:nvSpPr>
        <p:spPr>
          <a:xfrm>
            <a:off x="1518587" y="6758780"/>
            <a:ext cx="2552288" cy="488415"/>
          </a:xfrm>
          <a:prstGeom prst="rect">
            <a:avLst/>
          </a:prstGeom>
        </p:spPr>
        <p:txBody>
          <a:bodyPr>
            <a:normAutofit fontScale="55000" lnSpcReduction="20000"/>
          </a:bodyPr>
          <a:lstStyle/>
          <a:p>
            <a:r>
              <a:rPr lang="en-US"/>
              <a:t>ThePhoto by PhotoAuthor is licensed under CCYYSA.</a:t>
            </a:r>
          </a:p>
        </p:txBody>
      </p:sp>
    </p:spTree>
    <p:extLst>
      <p:ext uri="{BB962C8B-B14F-4D97-AF65-F5344CB8AC3E}">
        <p14:creationId xmlns:p14="http://schemas.microsoft.com/office/powerpoint/2010/main" val="24298515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DAADEC-6EEA-1AC8-5D98-AAE23E7F9566}"/>
              </a:ext>
            </a:extLst>
          </p:cNvPr>
          <p:cNvSpPr>
            <a:spLocks noGrp="1"/>
          </p:cNvSpPr>
          <p:nvPr>
            <p:ph sz="quarter" idx="10"/>
          </p:nvPr>
        </p:nvSpPr>
        <p:spPr>
          <a:xfrm>
            <a:off x="5955036" y="621792"/>
            <a:ext cx="9333187" cy="7338082"/>
          </a:xfrm>
        </p:spPr>
        <p:txBody>
          <a:bodyPr anchor="ctr"/>
          <a:lstStyle/>
          <a:p>
            <a:r>
              <a:rPr lang="en-US" b="1"/>
              <a:t>Task: Train the model, evaluate the results, and fix bugs.</a:t>
            </a:r>
          </a:p>
          <a:p>
            <a:pPr lvl="1"/>
            <a:r>
              <a:rPr lang="en-MY"/>
              <a:t>Pre-training phase: Use the pre-training dataset to train InDevA for more accurate feedback</a:t>
            </a:r>
          </a:p>
          <a:p>
            <a:pPr lvl="1"/>
            <a:r>
              <a:rPr lang="en-MY"/>
              <a:t>Training phase: Use the training dataset to train InDevA to generate feedback</a:t>
            </a:r>
          </a:p>
          <a:p>
            <a:endParaRPr lang="en-US"/>
          </a:p>
        </p:txBody>
      </p:sp>
      <p:sp>
        <p:nvSpPr>
          <p:cNvPr id="2" name="Title 1">
            <a:extLst>
              <a:ext uri="{FF2B5EF4-FFF2-40B4-BE49-F238E27FC236}">
                <a16:creationId xmlns:a16="http://schemas.microsoft.com/office/drawing/2014/main" id="{7ECFCCEE-E6AE-D4D2-C14F-E4BF0F76F526}"/>
              </a:ext>
            </a:extLst>
          </p:cNvPr>
          <p:cNvSpPr>
            <a:spLocks noGrp="1"/>
          </p:cNvSpPr>
          <p:nvPr>
            <p:ph type="title"/>
          </p:nvPr>
        </p:nvSpPr>
        <p:spPr>
          <a:xfrm>
            <a:off x="777240" y="623697"/>
            <a:ext cx="4251707" cy="7330131"/>
          </a:xfrm>
        </p:spPr>
        <p:txBody>
          <a:bodyPr/>
          <a:lstStyle/>
          <a:p>
            <a:r>
              <a:rPr lang="en-US">
                <a:latin typeface="Arial"/>
                <a:cs typeface="Arial"/>
              </a:rPr>
              <a:t>Model Training &amp; Evaluation </a:t>
            </a:r>
            <a:endParaRPr lang="en-US"/>
          </a:p>
        </p:txBody>
      </p:sp>
      <p:pic>
        <p:nvPicPr>
          <p:cNvPr id="19" name="Picture 18" descr="A group of people standing around a robot&#10;&#10;Description automatically generated">
            <a:extLst>
              <a:ext uri="{FF2B5EF4-FFF2-40B4-BE49-F238E27FC236}">
                <a16:creationId xmlns:a16="http://schemas.microsoft.com/office/drawing/2014/main" id="{5250B873-38C9-1D87-89FE-3F66355C40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78374" y="2715370"/>
            <a:ext cx="4906535" cy="4929810"/>
          </a:xfrm>
          <a:prstGeom prst="rect">
            <a:avLst/>
          </a:prstGeom>
        </p:spPr>
      </p:pic>
      <p:sp>
        <p:nvSpPr>
          <p:cNvPr id="20" name="TextBox 19">
            <a:extLst>
              <a:ext uri="{FF2B5EF4-FFF2-40B4-BE49-F238E27FC236}">
                <a16:creationId xmlns:a16="http://schemas.microsoft.com/office/drawing/2014/main" id="{7A885724-3964-AFE5-C844-E621D0963C34}"/>
              </a:ext>
            </a:extLst>
          </p:cNvPr>
          <p:cNvSpPr txBox="1"/>
          <p:nvPr/>
        </p:nvSpPr>
        <p:spPr>
          <a:xfrm>
            <a:off x="777582" y="7645179"/>
            <a:ext cx="4922434" cy="317500"/>
          </a:xfrm>
          <a:prstGeom prst="rect">
            <a:avLst/>
          </a:prstGeom>
        </p:spPr>
        <p:txBody>
          <a:bodyPr>
            <a:normAutofit fontScale="55000" lnSpcReduction="20000"/>
          </a:bodyPr>
          <a:lstStyle/>
          <a:p>
            <a:r>
              <a:rPr lang="en-US"/>
              <a:t>ThePhoto by PhotoAuthor is licensed under CCYYSA.</a:t>
            </a:r>
          </a:p>
        </p:txBody>
      </p:sp>
    </p:spTree>
    <p:extLst>
      <p:ext uri="{BB962C8B-B14F-4D97-AF65-F5344CB8AC3E}">
        <p14:creationId xmlns:p14="http://schemas.microsoft.com/office/powerpoint/2010/main" val="2646847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BC58-6CA1-508E-A8F8-4F407F9E5F03}"/>
              </a:ext>
            </a:extLst>
          </p:cNvPr>
          <p:cNvSpPr>
            <a:spLocks noGrp="1"/>
          </p:cNvSpPr>
          <p:nvPr>
            <p:ph type="title"/>
          </p:nvPr>
        </p:nvSpPr>
        <p:spPr>
          <a:xfrm>
            <a:off x="731520" y="4071251"/>
            <a:ext cx="8274392" cy="2495572"/>
          </a:xfrm>
        </p:spPr>
        <p:txBody>
          <a:bodyPr/>
          <a:lstStyle/>
          <a:p>
            <a:r>
              <a:rPr lang="en-US">
                <a:latin typeface="Arial"/>
                <a:cs typeface="Arial"/>
              </a:rPr>
              <a:t>Demo</a:t>
            </a:r>
            <a:endParaRPr lang="en-US"/>
          </a:p>
        </p:txBody>
      </p:sp>
    </p:spTree>
    <p:extLst>
      <p:ext uri="{BB962C8B-B14F-4D97-AF65-F5344CB8AC3E}">
        <p14:creationId xmlns:p14="http://schemas.microsoft.com/office/powerpoint/2010/main" val="1934049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DAADEC-6EEA-1AC8-5D98-AAE23E7F9566}"/>
              </a:ext>
            </a:extLst>
          </p:cNvPr>
          <p:cNvSpPr>
            <a:spLocks noGrp="1"/>
          </p:cNvSpPr>
          <p:nvPr>
            <p:ph sz="quarter" idx="10"/>
          </p:nvPr>
        </p:nvSpPr>
        <p:spPr>
          <a:xfrm>
            <a:off x="5422392" y="621792"/>
            <a:ext cx="9865831" cy="7330131"/>
          </a:xfrm>
        </p:spPr>
        <p:txBody>
          <a:bodyPr anchor="ctr"/>
          <a:lstStyle/>
          <a:p>
            <a:r>
              <a:rPr lang="en-US" b="1"/>
              <a:t>Features to be included:</a:t>
            </a:r>
          </a:p>
          <a:p>
            <a:pPr lvl="1"/>
            <a:r>
              <a:rPr lang="en-MY"/>
              <a:t>Ability to notify the user (Developer Portal end) about outdated content</a:t>
            </a:r>
          </a:p>
          <a:p>
            <a:pPr lvl="1"/>
            <a:r>
              <a:rPr lang="en-MY"/>
              <a:t>Ability to adapt to new situations with less supervision</a:t>
            </a:r>
          </a:p>
          <a:p>
            <a:pPr lvl="1"/>
            <a:r>
              <a:rPr lang="en-MY"/>
              <a:t>Ability to use image and video processing to enhance pre-training and training datasets</a:t>
            </a:r>
          </a:p>
        </p:txBody>
      </p:sp>
      <p:sp>
        <p:nvSpPr>
          <p:cNvPr id="2" name="Title 1">
            <a:extLst>
              <a:ext uri="{FF2B5EF4-FFF2-40B4-BE49-F238E27FC236}">
                <a16:creationId xmlns:a16="http://schemas.microsoft.com/office/drawing/2014/main" id="{7ECFCCEE-E6AE-D4D2-C14F-E4BF0F76F526}"/>
              </a:ext>
            </a:extLst>
          </p:cNvPr>
          <p:cNvSpPr>
            <a:spLocks noGrp="1"/>
          </p:cNvSpPr>
          <p:nvPr>
            <p:ph type="title"/>
          </p:nvPr>
        </p:nvSpPr>
        <p:spPr>
          <a:xfrm>
            <a:off x="777240" y="623697"/>
            <a:ext cx="4251707" cy="7330131"/>
          </a:xfrm>
        </p:spPr>
        <p:txBody>
          <a:bodyPr/>
          <a:lstStyle/>
          <a:p>
            <a:r>
              <a:rPr lang="en-US">
                <a:latin typeface="Arial"/>
                <a:cs typeface="Arial"/>
              </a:rPr>
              <a:t>InDevA's Future</a:t>
            </a:r>
            <a:endParaRPr lang="en-US"/>
          </a:p>
        </p:txBody>
      </p:sp>
      <p:pic>
        <p:nvPicPr>
          <p:cNvPr id="5" name="Picture 4" descr="Free Images : spring, leaf, growth, tree, green, seedling, nature ...">
            <a:extLst>
              <a:ext uri="{FF2B5EF4-FFF2-40B4-BE49-F238E27FC236}">
                <a16:creationId xmlns:a16="http://schemas.microsoft.com/office/drawing/2014/main" id="{C70153DE-2ED2-0AA1-A2B0-ACE804E12E32}"/>
              </a:ext>
            </a:extLst>
          </p:cNvPr>
          <p:cNvPicPr>
            <a:picLocks noChangeAspect="1"/>
          </p:cNvPicPr>
          <p:nvPr/>
        </p:nvPicPr>
        <p:blipFill>
          <a:blip r:embed="rId3"/>
          <a:stretch>
            <a:fillRect/>
          </a:stretch>
        </p:blipFill>
        <p:spPr>
          <a:xfrm>
            <a:off x="780981" y="2287574"/>
            <a:ext cx="4239196" cy="5554548"/>
          </a:xfrm>
          <a:prstGeom prst="rect">
            <a:avLst/>
          </a:prstGeom>
        </p:spPr>
      </p:pic>
    </p:spTree>
    <p:extLst>
      <p:ext uri="{BB962C8B-B14F-4D97-AF65-F5344CB8AC3E}">
        <p14:creationId xmlns:p14="http://schemas.microsoft.com/office/powerpoint/2010/main" val="34385671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1EF065-4ED5-9859-F47D-337BADF3E461}"/>
              </a:ext>
            </a:extLst>
          </p:cNvPr>
          <p:cNvSpPr>
            <a:spLocks noGrp="1"/>
          </p:cNvSpPr>
          <p:nvPr>
            <p:ph type="title"/>
          </p:nvPr>
        </p:nvSpPr>
        <p:spPr/>
        <p:txBody>
          <a:bodyPr/>
          <a:lstStyle/>
          <a:p>
            <a:r>
              <a:rPr lang="en-US">
                <a:latin typeface="Arial"/>
                <a:cs typeface="Arial"/>
              </a:rPr>
              <a:t>Internship Outcomes</a:t>
            </a:r>
            <a:endParaRPr lang="en-US"/>
          </a:p>
        </p:txBody>
      </p:sp>
      <p:sp>
        <p:nvSpPr>
          <p:cNvPr id="42" name="Rounded Rectangle 41">
            <a:extLst>
              <a:ext uri="{FF2B5EF4-FFF2-40B4-BE49-F238E27FC236}">
                <a16:creationId xmlns:a16="http://schemas.microsoft.com/office/drawing/2014/main" id="{88557C34-43DE-ADF7-8171-A369B86E4D03}"/>
              </a:ext>
            </a:extLst>
          </p:cNvPr>
          <p:cNvSpPr/>
          <p:nvPr/>
        </p:nvSpPr>
        <p:spPr>
          <a:xfrm>
            <a:off x="876508" y="2377840"/>
            <a:ext cx="3455256" cy="5526832"/>
          </a:xfrm>
          <a:prstGeom prst="roundRect">
            <a:avLst>
              <a:gd name="adj" fmla="val 10451"/>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53" name="Subtitle 2">
            <a:extLst>
              <a:ext uri="{FF2B5EF4-FFF2-40B4-BE49-F238E27FC236}">
                <a16:creationId xmlns:a16="http://schemas.microsoft.com/office/drawing/2014/main" id="{35A51098-A489-E2FB-CB99-6F500A66149F}"/>
              </a:ext>
            </a:extLst>
          </p:cNvPr>
          <p:cNvSpPr txBox="1">
            <a:spLocks/>
          </p:cNvSpPr>
          <p:nvPr/>
        </p:nvSpPr>
        <p:spPr>
          <a:xfrm>
            <a:off x="1083854" y="4231910"/>
            <a:ext cx="3040565" cy="2594661"/>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defRPr/>
            </a:pPr>
            <a:r>
              <a:rPr lang="en-US" sz="2400" b="1">
                <a:latin typeface="Arial"/>
                <a:ea typeface="Source Sans Pro"/>
                <a:cs typeface="Arial"/>
              </a:rPr>
              <a:t>Contribution Motivated</a:t>
            </a:r>
            <a:endParaRPr lang="en-US">
              <a:cs typeface="+mn-cs"/>
            </a:endParaRPr>
          </a:p>
          <a:p>
            <a:pPr marL="285750" indent="-285750" defTabSz="609555">
              <a:lnSpc>
                <a:spcPct val="120000"/>
              </a:lnSpc>
              <a:spcBef>
                <a:spcPts val="800"/>
              </a:spcBef>
              <a:buClrTx/>
              <a:buSzTx/>
              <a:buChar char="•"/>
              <a:defRPr/>
            </a:pPr>
            <a:r>
              <a:rPr lang="en-US" sz="1600">
                <a:latin typeface="Arial"/>
                <a:ea typeface="Source Sans Pro"/>
                <a:cs typeface="Arial"/>
              </a:rPr>
              <a:t>Asked for help and feedback when struggling </a:t>
            </a:r>
            <a:endParaRPr lang="en-US" sz="1600">
              <a:ea typeface="Source Sans Pro"/>
            </a:endParaRPr>
          </a:p>
          <a:p>
            <a:pPr marL="285750" indent="-285750" defTabSz="609555">
              <a:lnSpc>
                <a:spcPct val="120000"/>
              </a:lnSpc>
              <a:spcBef>
                <a:spcPts val="800"/>
              </a:spcBef>
              <a:buClrTx/>
              <a:buSzTx/>
              <a:buChar char="•"/>
              <a:defRPr/>
            </a:pPr>
            <a:r>
              <a:rPr lang="en-US" sz="1600">
                <a:latin typeface="Arial"/>
                <a:ea typeface="Source Sans Pro"/>
                <a:cs typeface="Arial"/>
              </a:rPr>
              <a:t>Strove to realize potential with projects</a:t>
            </a:r>
            <a:endParaRPr lang="en-US" sz="1600">
              <a:ea typeface="Source Sans Pro"/>
            </a:endParaRPr>
          </a:p>
          <a:p>
            <a:pPr marL="285750" indent="-285750" defTabSz="609555">
              <a:lnSpc>
                <a:spcPct val="120000"/>
              </a:lnSpc>
              <a:spcBef>
                <a:spcPts val="800"/>
              </a:spcBef>
              <a:buClrTx/>
              <a:buSzTx/>
              <a:buChar char="•"/>
              <a:defRPr/>
            </a:pPr>
            <a:r>
              <a:rPr lang="en-US" sz="1600">
                <a:latin typeface="Arial"/>
                <a:ea typeface="Source Sans Pro"/>
                <a:cs typeface="Arial"/>
              </a:rPr>
              <a:t>Contributed creatively</a:t>
            </a:r>
            <a:endParaRPr lang="en-US" sz="1600">
              <a:ea typeface="Source Sans Pro"/>
            </a:endParaRPr>
          </a:p>
          <a:p>
            <a:pPr marL="285750" indent="-285750" defTabSz="609555">
              <a:lnSpc>
                <a:spcPct val="120000"/>
              </a:lnSpc>
              <a:spcBef>
                <a:spcPts val="800"/>
              </a:spcBef>
              <a:buClrTx/>
              <a:buSzTx/>
              <a:buChar char="•"/>
              <a:defRPr/>
            </a:pPr>
            <a:endParaRPr lang="en-US" sz="1600"/>
          </a:p>
        </p:txBody>
      </p:sp>
      <p:sp>
        <p:nvSpPr>
          <p:cNvPr id="64" name="Rounded Rectangle 63">
            <a:extLst>
              <a:ext uri="{FF2B5EF4-FFF2-40B4-BE49-F238E27FC236}">
                <a16:creationId xmlns:a16="http://schemas.microsoft.com/office/drawing/2014/main" id="{2E510B4A-EF01-B9F7-A942-7641C69EF6C1}"/>
              </a:ext>
            </a:extLst>
          </p:cNvPr>
          <p:cNvSpPr/>
          <p:nvPr/>
        </p:nvSpPr>
        <p:spPr>
          <a:xfrm>
            <a:off x="4559614" y="2377840"/>
            <a:ext cx="3455256" cy="5526832"/>
          </a:xfrm>
          <a:prstGeom prst="roundRect">
            <a:avLst>
              <a:gd name="adj" fmla="val 10451"/>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76" name="Rounded Rectangle 75">
            <a:extLst>
              <a:ext uri="{FF2B5EF4-FFF2-40B4-BE49-F238E27FC236}">
                <a16:creationId xmlns:a16="http://schemas.microsoft.com/office/drawing/2014/main" id="{1A1D3B3A-00D1-0199-C4C1-B0C2A96954AE}"/>
              </a:ext>
            </a:extLst>
          </p:cNvPr>
          <p:cNvSpPr/>
          <p:nvPr/>
        </p:nvSpPr>
        <p:spPr>
          <a:xfrm>
            <a:off x="8242719" y="2377840"/>
            <a:ext cx="3455256" cy="5526832"/>
          </a:xfrm>
          <a:prstGeom prst="roundRect">
            <a:avLst>
              <a:gd name="adj" fmla="val 10451"/>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88" name="Rounded Rectangle 87">
            <a:extLst>
              <a:ext uri="{FF2B5EF4-FFF2-40B4-BE49-F238E27FC236}">
                <a16:creationId xmlns:a16="http://schemas.microsoft.com/office/drawing/2014/main" id="{8E13CAA2-D67C-EC70-E81D-C43667D4A11F}"/>
              </a:ext>
            </a:extLst>
          </p:cNvPr>
          <p:cNvSpPr/>
          <p:nvPr/>
        </p:nvSpPr>
        <p:spPr>
          <a:xfrm>
            <a:off x="11925824" y="2377840"/>
            <a:ext cx="3455256" cy="5526832"/>
          </a:xfrm>
          <a:prstGeom prst="roundRect">
            <a:avLst>
              <a:gd name="adj" fmla="val 10451"/>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102" name="Subtitle 2">
            <a:extLst>
              <a:ext uri="{FF2B5EF4-FFF2-40B4-BE49-F238E27FC236}">
                <a16:creationId xmlns:a16="http://schemas.microsoft.com/office/drawing/2014/main" id="{0121D297-FC05-4E9E-4B76-EF4974A2E561}"/>
              </a:ext>
            </a:extLst>
          </p:cNvPr>
          <p:cNvSpPr txBox="1">
            <a:spLocks/>
          </p:cNvSpPr>
          <p:nvPr/>
        </p:nvSpPr>
        <p:spPr>
          <a:xfrm>
            <a:off x="4767838" y="4207762"/>
            <a:ext cx="3040565" cy="2594661"/>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defRPr/>
            </a:pPr>
            <a:r>
              <a:rPr lang="en-US" sz="2400" b="1">
                <a:latin typeface="Arial"/>
                <a:ea typeface="Source Sans Pro"/>
                <a:cs typeface="Arial"/>
              </a:rPr>
              <a:t>Self-Actualize</a:t>
            </a:r>
            <a:endParaRPr lang="en-US" sz="2400" b="1">
              <a:ea typeface="Source Sans Pro"/>
              <a:cs typeface="Arial"/>
            </a:endParaRPr>
          </a:p>
          <a:p>
            <a:pPr marL="0" indent="0" algn="ctr" defTabSz="609555">
              <a:defRPr/>
            </a:pPr>
            <a:endParaRPr lang="en-US" sz="2400" b="1">
              <a:latin typeface="Arial"/>
              <a:ea typeface="Source Sans Pro"/>
              <a:cs typeface="Arial"/>
            </a:endParaRPr>
          </a:p>
          <a:p>
            <a:pPr marL="285750" indent="-285750" defTabSz="609555">
              <a:lnSpc>
                <a:spcPct val="120000"/>
              </a:lnSpc>
              <a:spcBef>
                <a:spcPts val="800"/>
              </a:spcBef>
              <a:buClrTx/>
              <a:buSzTx/>
              <a:buChar char="•"/>
              <a:defRPr/>
            </a:pPr>
            <a:r>
              <a:rPr lang="en-US" sz="1600">
                <a:latin typeface="Arial"/>
                <a:ea typeface="Source Sans Pro"/>
                <a:cs typeface="Arial"/>
              </a:rPr>
              <a:t>Strove for constant improvement</a:t>
            </a:r>
          </a:p>
          <a:p>
            <a:pPr marL="285750" indent="-285750" defTabSz="609555">
              <a:lnSpc>
                <a:spcPct val="120000"/>
              </a:lnSpc>
              <a:spcBef>
                <a:spcPts val="800"/>
              </a:spcBef>
              <a:buClrTx/>
              <a:buSzTx/>
              <a:buChar char="•"/>
              <a:defRPr/>
            </a:pPr>
            <a:r>
              <a:rPr lang="en-US" sz="1600">
                <a:latin typeface="Arial"/>
                <a:ea typeface="Source Sans Pro"/>
                <a:cs typeface="Arial"/>
              </a:rPr>
              <a:t>Learned about strengths and how to apply them </a:t>
            </a:r>
            <a:endParaRPr lang="en-US" sz="1600">
              <a:ea typeface="Source Sans Pro"/>
            </a:endParaRPr>
          </a:p>
          <a:p>
            <a:pPr marL="285750" indent="-285750" defTabSz="609555">
              <a:lnSpc>
                <a:spcPct val="120000"/>
              </a:lnSpc>
              <a:spcBef>
                <a:spcPts val="800"/>
              </a:spcBef>
              <a:buClrTx/>
              <a:buSzTx/>
              <a:buChar char="•"/>
              <a:defRPr/>
            </a:pPr>
            <a:r>
              <a:rPr lang="en-US" sz="1600">
                <a:latin typeface="Arial"/>
                <a:ea typeface="Source Sans Pro"/>
                <a:cs typeface="Arial"/>
              </a:rPr>
              <a:t>Recognized need for continuous research and learning</a:t>
            </a:r>
          </a:p>
          <a:p>
            <a:pPr marL="285750" indent="-285750" defTabSz="609555">
              <a:lnSpc>
                <a:spcPct val="120000"/>
              </a:lnSpc>
              <a:spcBef>
                <a:spcPts val="800"/>
              </a:spcBef>
              <a:buClrTx/>
              <a:buSzTx/>
              <a:buChar char="•"/>
              <a:defRPr/>
            </a:pPr>
            <a:endParaRPr lang="en-US" sz="1600">
              <a:ea typeface="Source Sans Pro"/>
            </a:endParaRPr>
          </a:p>
        </p:txBody>
      </p:sp>
      <p:pic>
        <p:nvPicPr>
          <p:cNvPr id="5" name="Graphic 4" descr="A couple of people with short hair&#10;&#10;Description automatically generated">
            <a:extLst>
              <a:ext uri="{FF2B5EF4-FFF2-40B4-BE49-F238E27FC236}">
                <a16:creationId xmlns:a16="http://schemas.microsoft.com/office/drawing/2014/main" id="{3603C514-91CA-5F87-9C59-512947914D3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542234" y="3255507"/>
            <a:ext cx="856019" cy="856019"/>
          </a:xfrm>
          <a:prstGeom prst="rect">
            <a:avLst/>
          </a:prstGeom>
        </p:spPr>
      </p:pic>
      <p:pic>
        <p:nvPicPr>
          <p:cNvPr id="7" name="Graphic 6" descr="A handshake on a black background&#10;&#10;Description automatically generated">
            <a:extLst>
              <a:ext uri="{FF2B5EF4-FFF2-40B4-BE49-F238E27FC236}">
                <a16:creationId xmlns:a16="http://schemas.microsoft.com/office/drawing/2014/main" id="{FD96A12E-0383-06F7-2E2B-39FEC7229EB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182739" y="3255507"/>
            <a:ext cx="856019" cy="856019"/>
          </a:xfrm>
          <a:prstGeom prst="rect">
            <a:avLst/>
          </a:prstGeom>
        </p:spPr>
      </p:pic>
      <p:pic>
        <p:nvPicPr>
          <p:cNvPr id="9" name="Graphic 8" descr="A hand with a thumb up&#10;&#10;Description automatically generated">
            <a:extLst>
              <a:ext uri="{FF2B5EF4-FFF2-40B4-BE49-F238E27FC236}">
                <a16:creationId xmlns:a16="http://schemas.microsoft.com/office/drawing/2014/main" id="{AC573BC9-D86A-D55D-0D57-A30761F96FA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58728" y="3253930"/>
            <a:ext cx="856019" cy="856019"/>
          </a:xfrm>
          <a:prstGeom prst="rect">
            <a:avLst/>
          </a:prstGeom>
        </p:spPr>
      </p:pic>
      <p:sp>
        <p:nvSpPr>
          <p:cNvPr id="6" name="Subtitle 2">
            <a:extLst>
              <a:ext uri="{FF2B5EF4-FFF2-40B4-BE49-F238E27FC236}">
                <a16:creationId xmlns:a16="http://schemas.microsoft.com/office/drawing/2014/main" id="{DF06AA0D-58A7-296B-6352-36C14B4E7BE7}"/>
              </a:ext>
            </a:extLst>
          </p:cNvPr>
          <p:cNvSpPr txBox="1">
            <a:spLocks/>
          </p:cNvSpPr>
          <p:nvPr/>
        </p:nvSpPr>
        <p:spPr>
          <a:xfrm>
            <a:off x="8449530" y="4207760"/>
            <a:ext cx="3040565" cy="2594661"/>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defRPr/>
            </a:pPr>
            <a:r>
              <a:rPr lang="en-US" sz="2400" b="1">
                <a:latin typeface="Arial"/>
                <a:ea typeface="Source Sans Pro"/>
                <a:cs typeface="Arial"/>
              </a:rPr>
              <a:t>Network</a:t>
            </a:r>
            <a:endParaRPr lang="en-US" sz="2400" b="1">
              <a:ea typeface="Source Sans Pro"/>
              <a:cs typeface="Arial"/>
            </a:endParaRPr>
          </a:p>
          <a:p>
            <a:pPr marL="0" indent="0" algn="ctr" defTabSz="609555">
              <a:defRPr/>
            </a:pPr>
            <a:endParaRPr lang="en-US" sz="2400" b="1">
              <a:latin typeface="Arial"/>
              <a:ea typeface="Source Sans Pro"/>
              <a:cs typeface="Arial"/>
            </a:endParaRPr>
          </a:p>
          <a:p>
            <a:pPr marL="285750" indent="-285750" defTabSz="609555">
              <a:lnSpc>
                <a:spcPct val="120000"/>
              </a:lnSpc>
              <a:spcBef>
                <a:spcPts val="800"/>
              </a:spcBef>
              <a:buClrTx/>
              <a:buSzTx/>
              <a:buChar char="•"/>
              <a:defRPr/>
            </a:pPr>
            <a:r>
              <a:rPr lang="en-US" sz="1600">
                <a:latin typeface="Arial"/>
                <a:ea typeface="Source Sans Pro"/>
                <a:cs typeface="Arial"/>
              </a:rPr>
              <a:t>Worked with amazing people</a:t>
            </a:r>
          </a:p>
          <a:p>
            <a:pPr marL="285750" indent="-285750" defTabSz="609555">
              <a:lnSpc>
                <a:spcPct val="120000"/>
              </a:lnSpc>
              <a:spcBef>
                <a:spcPts val="800"/>
              </a:spcBef>
              <a:buClrTx/>
              <a:buSzTx/>
              <a:buChar char="•"/>
              <a:defRPr/>
            </a:pPr>
            <a:r>
              <a:rPr lang="en-US" sz="1600">
                <a:latin typeface="Arial"/>
                <a:ea typeface="Source Sans Pro"/>
                <a:cs typeface="Arial"/>
              </a:rPr>
              <a:t>Connected with other interns at Koch &amp; Infor</a:t>
            </a:r>
            <a:endParaRPr lang="en-US" sz="1600">
              <a:ea typeface="Source Sans Pro"/>
            </a:endParaRPr>
          </a:p>
          <a:p>
            <a:pPr marL="285750" indent="-285750" defTabSz="609555">
              <a:lnSpc>
                <a:spcPct val="120000"/>
              </a:lnSpc>
              <a:spcBef>
                <a:spcPts val="800"/>
              </a:spcBef>
              <a:buClrTx/>
              <a:buSzTx/>
              <a:buChar char="•"/>
              <a:defRPr/>
            </a:pPr>
            <a:r>
              <a:rPr lang="en-US" sz="1600">
                <a:latin typeface="Arial"/>
                <a:ea typeface="Source Sans Pro"/>
                <a:cs typeface="Arial"/>
              </a:rPr>
              <a:t>Collaborated with Infor interns on a project</a:t>
            </a:r>
          </a:p>
          <a:p>
            <a:pPr marL="0" indent="0" defTabSz="609555">
              <a:lnSpc>
                <a:spcPct val="120000"/>
              </a:lnSpc>
              <a:spcBef>
                <a:spcPts val="800"/>
              </a:spcBef>
              <a:buClrTx/>
              <a:buSzTx/>
              <a:defRPr/>
            </a:pPr>
            <a:endParaRPr lang="en-US" sz="1600">
              <a:latin typeface="Arial"/>
              <a:ea typeface="Source Sans Pro"/>
              <a:cs typeface="Arial"/>
            </a:endParaRPr>
          </a:p>
          <a:p>
            <a:pPr marL="285750" indent="-285750" defTabSz="609555">
              <a:lnSpc>
                <a:spcPct val="120000"/>
              </a:lnSpc>
              <a:spcBef>
                <a:spcPts val="800"/>
              </a:spcBef>
              <a:buClrTx/>
              <a:buSzTx/>
              <a:buChar char="•"/>
              <a:defRPr/>
            </a:pPr>
            <a:endParaRPr lang="en-US" sz="1600">
              <a:ea typeface="Source Sans Pro"/>
            </a:endParaRPr>
          </a:p>
        </p:txBody>
      </p:sp>
      <p:sp>
        <p:nvSpPr>
          <p:cNvPr id="8" name="Subtitle 2">
            <a:extLst>
              <a:ext uri="{FF2B5EF4-FFF2-40B4-BE49-F238E27FC236}">
                <a16:creationId xmlns:a16="http://schemas.microsoft.com/office/drawing/2014/main" id="{59DCAF7B-8092-FCC7-C914-08C3FA8B72D6}"/>
              </a:ext>
            </a:extLst>
          </p:cNvPr>
          <p:cNvSpPr txBox="1">
            <a:spLocks/>
          </p:cNvSpPr>
          <p:nvPr/>
        </p:nvSpPr>
        <p:spPr>
          <a:xfrm>
            <a:off x="12146268" y="4279618"/>
            <a:ext cx="3040565" cy="2594661"/>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defRPr/>
            </a:pPr>
            <a:r>
              <a:rPr lang="en-US" sz="2400" b="1">
                <a:latin typeface="Arial"/>
                <a:ea typeface="Source Sans Pro"/>
                <a:cs typeface="Arial"/>
              </a:rPr>
              <a:t>Contributions to Career</a:t>
            </a:r>
            <a:endParaRPr lang="en-US" sz="2400" b="1">
              <a:ea typeface="Source Sans Pro"/>
              <a:cs typeface="Arial"/>
            </a:endParaRPr>
          </a:p>
          <a:p>
            <a:pPr marL="285750" indent="-285750" defTabSz="609555">
              <a:lnSpc>
                <a:spcPct val="120000"/>
              </a:lnSpc>
              <a:spcBef>
                <a:spcPts val="800"/>
              </a:spcBef>
              <a:buClrTx/>
              <a:buSzTx/>
              <a:buChar char="•"/>
              <a:defRPr/>
            </a:pPr>
            <a:r>
              <a:rPr lang="en-US" sz="1600">
                <a:latin typeface="Arial"/>
                <a:ea typeface="Source Sans Pro"/>
                <a:cs typeface="Arial"/>
              </a:rPr>
              <a:t>Explored AI/ML fields</a:t>
            </a:r>
          </a:p>
          <a:p>
            <a:pPr marL="285750" indent="-285750" defTabSz="609555">
              <a:lnSpc>
                <a:spcPct val="120000"/>
              </a:lnSpc>
              <a:spcBef>
                <a:spcPts val="800"/>
              </a:spcBef>
              <a:buClrTx/>
              <a:buSzTx/>
              <a:buChar char="•"/>
              <a:defRPr/>
            </a:pPr>
            <a:r>
              <a:rPr lang="en-US" sz="1600">
                <a:latin typeface="Arial"/>
                <a:ea typeface="Source Sans Pro"/>
                <a:cs typeface="Arial"/>
              </a:rPr>
              <a:t>Developed &amp; strengthened technical writing and CS skills</a:t>
            </a:r>
          </a:p>
          <a:p>
            <a:pPr marL="285750" indent="-285750" defTabSz="609555">
              <a:lnSpc>
                <a:spcPct val="120000"/>
              </a:lnSpc>
              <a:spcBef>
                <a:spcPts val="800"/>
              </a:spcBef>
              <a:buClrTx/>
              <a:buSzTx/>
              <a:buChar char="•"/>
              <a:defRPr/>
            </a:pPr>
            <a:r>
              <a:rPr lang="en-US" sz="1600">
                <a:latin typeface="Arial"/>
                <a:ea typeface="Source Sans Pro"/>
                <a:cs typeface="Arial"/>
              </a:rPr>
              <a:t>Gained valuable working experience</a:t>
            </a:r>
            <a:endParaRPr lang="en-US" sz="1600">
              <a:ea typeface="Source Sans Pro"/>
            </a:endParaRPr>
          </a:p>
          <a:p>
            <a:pPr marL="285750" indent="-285750" defTabSz="609555">
              <a:lnSpc>
                <a:spcPct val="120000"/>
              </a:lnSpc>
              <a:spcBef>
                <a:spcPts val="800"/>
              </a:spcBef>
              <a:buClrTx/>
              <a:buSzTx/>
              <a:buChar char="•"/>
              <a:defRPr/>
            </a:pPr>
            <a:endParaRPr lang="en-US" sz="1600">
              <a:ea typeface="Source Sans Pro"/>
            </a:endParaRPr>
          </a:p>
        </p:txBody>
      </p:sp>
      <p:pic>
        <p:nvPicPr>
          <p:cNvPr id="2" name="Picture 1" descr="A grey and black logo&#10;&#10;Description automatically generated">
            <a:extLst>
              <a:ext uri="{FF2B5EF4-FFF2-40B4-BE49-F238E27FC236}">
                <a16:creationId xmlns:a16="http://schemas.microsoft.com/office/drawing/2014/main" id="{6C8B43EF-62DB-CA0A-AF54-33A79F11C075}"/>
              </a:ext>
            </a:extLst>
          </p:cNvPr>
          <p:cNvPicPr>
            <a:picLocks noChangeAspect="1"/>
          </p:cNvPicPr>
          <p:nvPr/>
        </p:nvPicPr>
        <p:blipFill>
          <a:blip r:embed="rId9">
            <a:biLevel thresh="75000"/>
          </a:blip>
          <a:stretch>
            <a:fillRect/>
          </a:stretch>
        </p:blipFill>
        <p:spPr>
          <a:xfrm>
            <a:off x="13113346" y="3173378"/>
            <a:ext cx="1103577" cy="1030825"/>
          </a:xfrm>
          <a:prstGeom prst="rect">
            <a:avLst/>
          </a:prstGeom>
        </p:spPr>
      </p:pic>
    </p:spTree>
    <p:extLst>
      <p:ext uri="{BB962C8B-B14F-4D97-AF65-F5344CB8AC3E}">
        <p14:creationId xmlns:p14="http://schemas.microsoft.com/office/powerpoint/2010/main" val="2285694265"/>
      </p:ext>
    </p:extLst>
  </p:cSld>
  <p:clrMapOvr>
    <a:masterClrMapping/>
  </p:clrMapOvr>
  <p:transition spd="slow">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DAADEC-6EEA-1AC8-5D98-AAE23E7F9566}"/>
              </a:ext>
            </a:extLst>
          </p:cNvPr>
          <p:cNvSpPr>
            <a:spLocks noGrp="1"/>
          </p:cNvSpPr>
          <p:nvPr>
            <p:ph sz="quarter" idx="10"/>
          </p:nvPr>
        </p:nvSpPr>
        <p:spPr>
          <a:xfrm>
            <a:off x="781435" y="1490613"/>
            <a:ext cx="14506788" cy="6461310"/>
          </a:xfrm>
        </p:spPr>
        <p:txBody>
          <a:bodyPr anchor="ctr"/>
          <a:lstStyle/>
          <a:p>
            <a:r>
              <a:rPr lang="en-US" b="1"/>
              <a:t>Python libraries</a:t>
            </a:r>
          </a:p>
          <a:p>
            <a:pPr marL="342900" indent="-342900">
              <a:buChar char="•"/>
            </a:pPr>
            <a:r>
              <a:rPr lang="en-US"/>
              <a:t>BeautifulSoup: </a:t>
            </a:r>
            <a:r>
              <a:rPr lang="en-US">
                <a:ea typeface="+mn-lt"/>
                <a:cs typeface="+mn-lt"/>
                <a:hlinkClick r:id="rId2"/>
              </a:rPr>
              <a:t>https://beautiful-soup-4.readthedocs.io/en/latest/</a:t>
            </a:r>
            <a:r>
              <a:rPr lang="en-US">
                <a:ea typeface="+mn-lt"/>
                <a:cs typeface="+mn-lt"/>
              </a:rPr>
              <a:t> </a:t>
            </a:r>
          </a:p>
          <a:p>
            <a:pPr marL="342900" indent="-342900">
              <a:buChar char="•"/>
            </a:pPr>
            <a:r>
              <a:rPr lang="en-US"/>
              <a:t>Transformers: </a:t>
            </a:r>
            <a:r>
              <a:rPr lang="en-US">
                <a:ea typeface="+mn-lt"/>
                <a:cs typeface="+mn-lt"/>
                <a:hlinkClick r:id="rId3"/>
              </a:rPr>
              <a:t>https://huggingface.co/docs/transformers/en/index</a:t>
            </a:r>
            <a:r>
              <a:rPr lang="en-US">
                <a:ea typeface="+mn-lt"/>
                <a:cs typeface="+mn-lt"/>
              </a:rPr>
              <a:t> </a:t>
            </a:r>
          </a:p>
          <a:p>
            <a:pPr marL="342900" indent="-342900">
              <a:buChar char="•"/>
            </a:pPr>
            <a:r>
              <a:rPr lang="en-US"/>
              <a:t>PyArrow: </a:t>
            </a:r>
            <a:r>
              <a:rPr lang="en-US">
                <a:ea typeface="+mn-lt"/>
                <a:cs typeface="+mn-lt"/>
                <a:hlinkClick r:id="rId4"/>
              </a:rPr>
              <a:t>https://pypi.org/project/pyarrow/</a:t>
            </a:r>
            <a:r>
              <a:rPr lang="en-US">
                <a:ea typeface="+mn-lt"/>
                <a:cs typeface="+mn-lt"/>
              </a:rPr>
              <a:t> </a:t>
            </a:r>
          </a:p>
          <a:p>
            <a:pPr marL="342900" indent="-342900">
              <a:buChar char="•"/>
            </a:pPr>
            <a:r>
              <a:rPr lang="en-US"/>
              <a:t>Datasets: </a:t>
            </a:r>
            <a:r>
              <a:rPr lang="en-US">
                <a:ea typeface="+mn-lt"/>
                <a:cs typeface="+mn-lt"/>
                <a:hlinkClick r:id="rId5"/>
              </a:rPr>
              <a:t>https://huggingface.co/docs/datasets/en/index</a:t>
            </a:r>
            <a:r>
              <a:rPr lang="en-US">
                <a:ea typeface="+mn-lt"/>
                <a:cs typeface="+mn-lt"/>
              </a:rPr>
              <a:t> </a:t>
            </a:r>
          </a:p>
          <a:p>
            <a:pPr marL="342900" indent="-342900">
              <a:buChar char="•"/>
            </a:pPr>
            <a:r>
              <a:rPr lang="en-US"/>
              <a:t>NLTK: </a:t>
            </a:r>
            <a:r>
              <a:rPr lang="en-US">
                <a:ea typeface="+mn-lt"/>
                <a:cs typeface="+mn-lt"/>
                <a:hlinkClick r:id="rId6"/>
              </a:rPr>
              <a:t>https://www.nltk.org/</a:t>
            </a:r>
            <a:r>
              <a:rPr lang="en-US">
                <a:ea typeface="+mn-lt"/>
                <a:cs typeface="+mn-lt"/>
              </a:rPr>
              <a:t> </a:t>
            </a:r>
          </a:p>
          <a:p>
            <a:pPr marL="342900" indent="-342900">
              <a:buChar char="•"/>
            </a:pPr>
            <a:r>
              <a:rPr lang="en-US"/>
              <a:t>Regular expressions (RE): </a:t>
            </a:r>
            <a:r>
              <a:rPr lang="en-US">
                <a:ea typeface="+mn-lt"/>
                <a:cs typeface="+mn-lt"/>
                <a:hlinkClick r:id="rId7"/>
              </a:rPr>
              <a:t>https://docs.python.org/3/library/re.html</a:t>
            </a:r>
            <a:r>
              <a:rPr lang="en-US">
                <a:ea typeface="+mn-lt"/>
                <a:cs typeface="+mn-lt"/>
              </a:rPr>
              <a:t> </a:t>
            </a:r>
          </a:p>
          <a:p>
            <a:pPr marL="342900" indent="-342900">
              <a:buChar char="•"/>
            </a:pPr>
            <a:r>
              <a:rPr lang="en-US"/>
              <a:t>PyTorch: </a:t>
            </a:r>
            <a:r>
              <a:rPr lang="en-US">
                <a:ea typeface="+mn-lt"/>
                <a:cs typeface="+mn-lt"/>
                <a:hlinkClick r:id="rId8"/>
              </a:rPr>
              <a:t>https://pytorch.org/docs/stable/library.html</a:t>
            </a:r>
            <a:r>
              <a:rPr lang="en-US">
                <a:ea typeface="+mn-lt"/>
                <a:cs typeface="+mn-lt"/>
              </a:rPr>
              <a:t> </a:t>
            </a:r>
          </a:p>
          <a:p>
            <a:endParaRPr lang="en-US"/>
          </a:p>
        </p:txBody>
      </p:sp>
      <p:sp>
        <p:nvSpPr>
          <p:cNvPr id="2" name="Title 1">
            <a:extLst>
              <a:ext uri="{FF2B5EF4-FFF2-40B4-BE49-F238E27FC236}">
                <a16:creationId xmlns:a16="http://schemas.microsoft.com/office/drawing/2014/main" id="{7ECFCCEE-E6AE-D4D2-C14F-E4BF0F76F526}"/>
              </a:ext>
            </a:extLst>
          </p:cNvPr>
          <p:cNvSpPr>
            <a:spLocks noGrp="1"/>
          </p:cNvSpPr>
          <p:nvPr>
            <p:ph type="title"/>
          </p:nvPr>
        </p:nvSpPr>
        <p:spPr>
          <a:xfrm>
            <a:off x="777240" y="623697"/>
            <a:ext cx="3511432" cy="906543"/>
          </a:xfrm>
        </p:spPr>
        <p:txBody>
          <a:bodyPr/>
          <a:lstStyle/>
          <a:p>
            <a:r>
              <a:rPr lang="en-US">
                <a:latin typeface="Arial"/>
                <a:cs typeface="Arial"/>
              </a:rPr>
              <a:t>Resources</a:t>
            </a:r>
            <a:endParaRPr lang="en-US"/>
          </a:p>
        </p:txBody>
      </p:sp>
    </p:spTree>
    <p:extLst>
      <p:ext uri="{BB962C8B-B14F-4D97-AF65-F5344CB8AC3E}">
        <p14:creationId xmlns:p14="http://schemas.microsoft.com/office/powerpoint/2010/main" val="2082847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36C6955-3377-2BE4-266D-381848743328}"/>
              </a:ext>
            </a:extLst>
          </p:cNvPr>
          <p:cNvSpPr>
            <a:spLocks noGrp="1"/>
          </p:cNvSpPr>
          <p:nvPr>
            <p:ph type="title"/>
          </p:nvPr>
        </p:nvSpPr>
        <p:spPr>
          <a:xfrm>
            <a:off x="8388590" y="879178"/>
            <a:ext cx="8219592" cy="1208077"/>
          </a:xfrm>
        </p:spPr>
        <p:txBody>
          <a:bodyPr/>
          <a:lstStyle/>
          <a:p>
            <a:r>
              <a:rPr lang="en-US">
                <a:latin typeface="Arial"/>
                <a:cs typeface="Arial"/>
              </a:rPr>
              <a:t>Introduction</a:t>
            </a:r>
            <a:endParaRPr lang="en-US"/>
          </a:p>
        </p:txBody>
      </p:sp>
      <p:pic>
        <p:nvPicPr>
          <p:cNvPr id="8" name="Picture Placeholder 7" descr="School:University of Maryland College Park - University Innovation Fellows">
            <a:extLst>
              <a:ext uri="{FF2B5EF4-FFF2-40B4-BE49-F238E27FC236}">
                <a16:creationId xmlns:a16="http://schemas.microsoft.com/office/drawing/2014/main" id="{69EA1227-CC66-7018-1099-B262A015BBE6}"/>
              </a:ext>
            </a:extLst>
          </p:cNvPr>
          <p:cNvPicPr>
            <a:picLocks noGrp="1" noChangeAspect="1"/>
          </p:cNvPicPr>
          <p:nvPr>
            <p:ph type="pic" sz="quarter" idx="4294967295"/>
          </p:nvPr>
        </p:nvPicPr>
        <p:blipFill>
          <a:blip r:embed="rId3"/>
          <a:srcRect l="5751" r="5751"/>
          <a:stretch/>
        </p:blipFill>
        <p:spPr>
          <a:xfrm>
            <a:off x="456870" y="1496945"/>
            <a:ext cx="6045037" cy="6505553"/>
          </a:xfrm>
          <a:prstGeom prst="roundRect">
            <a:avLst>
              <a:gd name="adj" fmla="val 6169"/>
            </a:avLst>
          </a:prstGeom>
        </p:spPr>
      </p:pic>
      <p:sp>
        <p:nvSpPr>
          <p:cNvPr id="3" name="Rounded Rectangle 2">
            <a:extLst>
              <a:ext uri="{FF2B5EF4-FFF2-40B4-BE49-F238E27FC236}">
                <a16:creationId xmlns:a16="http://schemas.microsoft.com/office/drawing/2014/main" id="{FF6BC552-3268-8AD4-E475-3B48D28F01E1}"/>
              </a:ext>
            </a:extLst>
          </p:cNvPr>
          <p:cNvSpPr/>
          <p:nvPr/>
        </p:nvSpPr>
        <p:spPr>
          <a:xfrm>
            <a:off x="6670879" y="2149176"/>
            <a:ext cx="8875311" cy="1682457"/>
          </a:xfrm>
          <a:prstGeom prst="roundRect">
            <a:avLst>
              <a:gd name="adj" fmla="val 11760"/>
            </a:avLst>
          </a:prstGeom>
          <a:solidFill>
            <a:schemeClr val="bg2"/>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Rounded Rectangle 9">
            <a:extLst>
              <a:ext uri="{FF2B5EF4-FFF2-40B4-BE49-F238E27FC236}">
                <a16:creationId xmlns:a16="http://schemas.microsoft.com/office/drawing/2014/main" id="{F3977EF3-8CD5-AF72-B0A3-2546894BA5A1}"/>
              </a:ext>
            </a:extLst>
          </p:cNvPr>
          <p:cNvSpPr/>
          <p:nvPr/>
        </p:nvSpPr>
        <p:spPr>
          <a:xfrm>
            <a:off x="6670879" y="4159475"/>
            <a:ext cx="8875311" cy="1682457"/>
          </a:xfrm>
          <a:prstGeom prst="roundRect">
            <a:avLst>
              <a:gd name="adj" fmla="val 11760"/>
            </a:avLst>
          </a:prstGeom>
          <a:solidFill>
            <a:schemeClr val="bg2"/>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1" name="Rounded Rectangle 10">
            <a:extLst>
              <a:ext uri="{FF2B5EF4-FFF2-40B4-BE49-F238E27FC236}">
                <a16:creationId xmlns:a16="http://schemas.microsoft.com/office/drawing/2014/main" id="{C30454BA-E1A0-CBA5-270F-862FEABB2D59}"/>
              </a:ext>
            </a:extLst>
          </p:cNvPr>
          <p:cNvSpPr/>
          <p:nvPr/>
        </p:nvSpPr>
        <p:spPr>
          <a:xfrm>
            <a:off x="6670879" y="6106887"/>
            <a:ext cx="8875311" cy="1682457"/>
          </a:xfrm>
          <a:prstGeom prst="roundRect">
            <a:avLst>
              <a:gd name="adj" fmla="val 11760"/>
            </a:avLst>
          </a:prstGeom>
          <a:solidFill>
            <a:schemeClr val="bg2"/>
          </a:solidFill>
          <a:ln>
            <a:noFill/>
          </a:ln>
          <a:effectLst>
            <a:outerShdw blurRad="249992" dist="71307" dir="2700000" sx="100660" sy="100660" algn="t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2" name="Subtitle 2">
            <a:extLst>
              <a:ext uri="{FF2B5EF4-FFF2-40B4-BE49-F238E27FC236}">
                <a16:creationId xmlns:a16="http://schemas.microsoft.com/office/drawing/2014/main" id="{B16E561D-B16B-5969-6B70-924E6084B1E5}"/>
              </a:ext>
            </a:extLst>
          </p:cNvPr>
          <p:cNvSpPr txBox="1">
            <a:spLocks/>
          </p:cNvSpPr>
          <p:nvPr/>
        </p:nvSpPr>
        <p:spPr>
          <a:xfrm>
            <a:off x="8396865" y="2779026"/>
            <a:ext cx="6849146" cy="1237519"/>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lnSpc>
                <a:spcPct val="120000"/>
              </a:lnSpc>
              <a:buClrTx/>
              <a:buSzTx/>
              <a:defRPr/>
            </a:pPr>
            <a:r>
              <a:rPr lang="en-US" sz="2100" b="1">
                <a:latin typeface="Arial"/>
                <a:ea typeface="Source Sans Pro"/>
                <a:cs typeface="Arial"/>
              </a:rPr>
              <a:t>University of Maryland – College Park </a:t>
            </a:r>
            <a:endParaRPr lang="en-US" sz="2100" b="1">
              <a:ea typeface="Source Sans Pro"/>
            </a:endParaRPr>
          </a:p>
        </p:txBody>
      </p:sp>
      <p:sp>
        <p:nvSpPr>
          <p:cNvPr id="23" name="Subtitle 2">
            <a:extLst>
              <a:ext uri="{FF2B5EF4-FFF2-40B4-BE49-F238E27FC236}">
                <a16:creationId xmlns:a16="http://schemas.microsoft.com/office/drawing/2014/main" id="{E3B7065B-941E-1F1C-BE91-269204235628}"/>
              </a:ext>
            </a:extLst>
          </p:cNvPr>
          <p:cNvSpPr txBox="1">
            <a:spLocks/>
          </p:cNvSpPr>
          <p:nvPr/>
        </p:nvSpPr>
        <p:spPr>
          <a:xfrm>
            <a:off x="8404814" y="4746925"/>
            <a:ext cx="6841197" cy="1269325"/>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lnSpc>
                <a:spcPct val="120000"/>
              </a:lnSpc>
              <a:defRPr/>
            </a:pPr>
            <a:r>
              <a:rPr lang="en-US" sz="2100" b="1">
                <a:latin typeface="Arial"/>
                <a:ea typeface="Source Sans Pro"/>
                <a:cs typeface="Arial"/>
              </a:rPr>
              <a:t>Major: Computer Science </a:t>
            </a:r>
            <a:endParaRPr lang="en-US"/>
          </a:p>
        </p:txBody>
      </p:sp>
      <p:sp>
        <p:nvSpPr>
          <p:cNvPr id="34" name="Subtitle 2">
            <a:extLst>
              <a:ext uri="{FF2B5EF4-FFF2-40B4-BE49-F238E27FC236}">
                <a16:creationId xmlns:a16="http://schemas.microsoft.com/office/drawing/2014/main" id="{003C7FB0-E8B5-757B-5B90-1E268F72931F}"/>
              </a:ext>
            </a:extLst>
          </p:cNvPr>
          <p:cNvSpPr txBox="1">
            <a:spLocks/>
          </p:cNvSpPr>
          <p:nvPr/>
        </p:nvSpPr>
        <p:spPr>
          <a:xfrm>
            <a:off x="8404814" y="6776913"/>
            <a:ext cx="6841197" cy="1197764"/>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lnSpc>
                <a:spcPct val="120000"/>
              </a:lnSpc>
              <a:buClrTx/>
              <a:buSzTx/>
              <a:defRPr/>
            </a:pPr>
            <a:r>
              <a:rPr lang="en-US" sz="2100" b="1">
                <a:latin typeface="Arial"/>
                <a:ea typeface="Source Sans Pro"/>
                <a:cs typeface="Arial"/>
              </a:rPr>
              <a:t>Development Intern</a:t>
            </a:r>
            <a:endParaRPr lang="en-US" sz="2100" b="1">
              <a:ea typeface="Source Sans Pro"/>
            </a:endParaRPr>
          </a:p>
        </p:txBody>
      </p:sp>
      <p:pic>
        <p:nvPicPr>
          <p:cNvPr id="4" name="Graphic 3" descr="A grey line icon of a backpack&#10;&#10;Description automatically generated">
            <a:extLst>
              <a:ext uri="{FF2B5EF4-FFF2-40B4-BE49-F238E27FC236}">
                <a16:creationId xmlns:a16="http://schemas.microsoft.com/office/drawing/2014/main" id="{763EDC00-25F0-40CF-B124-1111EE43B72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076317" y="2539121"/>
            <a:ext cx="856019" cy="856019"/>
          </a:xfrm>
          <a:prstGeom prst="rect">
            <a:avLst/>
          </a:prstGeom>
        </p:spPr>
      </p:pic>
      <p:pic>
        <p:nvPicPr>
          <p:cNvPr id="7" name="Graphic 6">
            <a:extLst>
              <a:ext uri="{FF2B5EF4-FFF2-40B4-BE49-F238E27FC236}">
                <a16:creationId xmlns:a16="http://schemas.microsoft.com/office/drawing/2014/main" id="{701F523B-84D6-7843-370D-A7C14AF5ECBC}"/>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076943" y="4526427"/>
            <a:ext cx="856019" cy="856019"/>
          </a:xfrm>
          <a:prstGeom prst="rect">
            <a:avLst/>
          </a:prstGeom>
        </p:spPr>
      </p:pic>
      <p:pic>
        <p:nvPicPr>
          <p:cNvPr id="45" name="Graphic 44" descr="A black and white logo&#10;&#10;Description automatically generated">
            <a:extLst>
              <a:ext uri="{FF2B5EF4-FFF2-40B4-BE49-F238E27FC236}">
                <a16:creationId xmlns:a16="http://schemas.microsoft.com/office/drawing/2014/main" id="{F8C7AA7A-2609-34CA-5B10-14760DAD13C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078600" y="6520291"/>
            <a:ext cx="856019" cy="856019"/>
          </a:xfrm>
          <a:prstGeom prst="rect">
            <a:avLst/>
          </a:prstGeom>
        </p:spPr>
      </p:pic>
    </p:spTree>
    <p:extLst>
      <p:ext uri="{BB962C8B-B14F-4D97-AF65-F5344CB8AC3E}">
        <p14:creationId xmlns:p14="http://schemas.microsoft.com/office/powerpoint/2010/main" val="1599949471"/>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CCEE-E6AE-D4D2-C14F-E4BF0F76F526}"/>
              </a:ext>
            </a:extLst>
          </p:cNvPr>
          <p:cNvSpPr>
            <a:spLocks noGrp="1"/>
          </p:cNvSpPr>
          <p:nvPr>
            <p:ph type="title"/>
          </p:nvPr>
        </p:nvSpPr>
        <p:spPr>
          <a:xfrm>
            <a:off x="777240" y="623699"/>
            <a:ext cx="5755557" cy="2411847"/>
          </a:xfrm>
        </p:spPr>
        <p:txBody>
          <a:bodyPr wrap="square" anchor="t">
            <a:normAutofit/>
          </a:bodyPr>
          <a:lstStyle/>
          <a:p>
            <a:r>
              <a:rPr lang="en-US">
                <a:latin typeface="Arial"/>
                <a:cs typeface="Arial"/>
              </a:rPr>
              <a:t>Thank you!</a:t>
            </a:r>
            <a:endParaRPr lang="en-US"/>
          </a:p>
        </p:txBody>
      </p:sp>
      <p:pic>
        <p:nvPicPr>
          <p:cNvPr id="6" name="Picture 5" descr="Comic lettering Thank you. Comic speech bubble with emotional text ...">
            <a:extLst>
              <a:ext uri="{FF2B5EF4-FFF2-40B4-BE49-F238E27FC236}">
                <a16:creationId xmlns:a16="http://schemas.microsoft.com/office/drawing/2014/main" id="{C9559155-7DED-057B-2774-1CF74197516C}"/>
              </a:ext>
            </a:extLst>
          </p:cNvPr>
          <p:cNvPicPr>
            <a:picLocks noChangeAspect="1"/>
          </p:cNvPicPr>
          <p:nvPr/>
        </p:nvPicPr>
        <p:blipFill rotWithShape="1">
          <a:blip r:embed="rId3"/>
          <a:srcRect l="-1430" t="152" r="-8" b="106"/>
          <a:stretch/>
        </p:blipFill>
        <p:spPr>
          <a:xfrm>
            <a:off x="6533274" y="837448"/>
            <a:ext cx="9022646" cy="7474586"/>
          </a:xfrm>
          <a:prstGeom prst="roundRect">
            <a:avLst>
              <a:gd name="adj" fmla="val 5042"/>
            </a:avLst>
          </a:prstGeom>
          <a:noFill/>
          <a:ln>
            <a:noFill/>
            <a:prstDash val="dash"/>
          </a:ln>
          <a:effectLst/>
        </p:spPr>
      </p:pic>
      <p:sp>
        <p:nvSpPr>
          <p:cNvPr id="3" name="Content Placeholder 2">
            <a:extLst>
              <a:ext uri="{FF2B5EF4-FFF2-40B4-BE49-F238E27FC236}">
                <a16:creationId xmlns:a16="http://schemas.microsoft.com/office/drawing/2014/main" id="{A6DAADEC-6EEA-1AC8-5D98-AAE23E7F9566}"/>
              </a:ext>
            </a:extLst>
          </p:cNvPr>
          <p:cNvSpPr>
            <a:spLocks noGrp="1"/>
          </p:cNvSpPr>
          <p:nvPr>
            <p:ph type="body" sz="quarter" idx="13"/>
          </p:nvPr>
        </p:nvSpPr>
        <p:spPr>
          <a:xfrm>
            <a:off x="777240" y="2286471"/>
            <a:ext cx="5094845" cy="4083050"/>
          </a:xfrm>
        </p:spPr>
        <p:txBody>
          <a:bodyPr lIns="0" tIns="0" rIns="0" bIns="0" anchor="t">
            <a:normAutofit/>
          </a:bodyPr>
          <a:lstStyle/>
          <a:p>
            <a:r>
              <a:rPr lang="en-US"/>
              <a:t>Kevin Cole</a:t>
            </a:r>
          </a:p>
          <a:p>
            <a:r>
              <a:rPr lang="en-US">
                <a:cs typeface="Arial"/>
              </a:rPr>
              <a:t>Khalid Marbou &amp; Platform Product Strategists Team</a:t>
            </a:r>
            <a:endParaRPr lang="en-US"/>
          </a:p>
          <a:p>
            <a:r>
              <a:rPr lang="en-US"/>
              <a:t>Max Fisher &amp; Team404</a:t>
            </a:r>
            <a:endParaRPr lang="en-US">
              <a:cs typeface="Arial"/>
            </a:endParaRPr>
          </a:p>
          <a:p>
            <a:r>
              <a:rPr lang="en-US">
                <a:cs typeface="Arial"/>
              </a:rPr>
              <a:t>Yasmin Barnes</a:t>
            </a:r>
            <a:endParaRPr lang="en-US"/>
          </a:p>
          <a:p>
            <a:r>
              <a:rPr lang="en-US"/>
              <a:t>Sara Provencal </a:t>
            </a:r>
          </a:p>
          <a:p>
            <a:r>
              <a:rPr lang="en-US">
                <a:cs typeface="Arial"/>
              </a:rPr>
              <a:t>Remote Interns Group </a:t>
            </a:r>
          </a:p>
          <a:p>
            <a:r>
              <a:rPr lang="en-US"/>
              <a:t>Bradley Stillwell</a:t>
            </a:r>
          </a:p>
        </p:txBody>
      </p:sp>
      <p:sp>
        <p:nvSpPr>
          <p:cNvPr id="5" name="TextBox 4">
            <a:extLst>
              <a:ext uri="{FF2B5EF4-FFF2-40B4-BE49-F238E27FC236}">
                <a16:creationId xmlns:a16="http://schemas.microsoft.com/office/drawing/2014/main" id="{72678C51-E820-B966-A0EE-42C3CE8FC037}"/>
              </a:ext>
            </a:extLst>
          </p:cNvPr>
          <p:cNvSpPr txBox="1"/>
          <p:nvPr/>
        </p:nvSpPr>
        <p:spPr>
          <a:xfrm>
            <a:off x="5525494" y="9530797"/>
            <a:ext cx="6477000" cy="317500"/>
          </a:xfrm>
          <a:prstGeom prst="rect">
            <a:avLst/>
          </a:prstGeom>
        </p:spPr>
        <p:txBody>
          <a:bodyPr>
            <a:normAutofit/>
          </a:bodyPr>
          <a:lstStyle/>
          <a:p>
            <a:pPr>
              <a:lnSpc>
                <a:spcPct val="90000"/>
              </a:lnSpc>
              <a:spcAft>
                <a:spcPts val="600"/>
              </a:spcAft>
            </a:pPr>
            <a:r>
              <a:rPr lang="en-US" sz="1600"/>
              <a:t>ThePhoto by PhotoAuthor is licensed under CCYYSA.</a:t>
            </a:r>
          </a:p>
        </p:txBody>
      </p:sp>
    </p:spTree>
    <p:extLst>
      <p:ext uri="{BB962C8B-B14F-4D97-AF65-F5344CB8AC3E}">
        <p14:creationId xmlns:p14="http://schemas.microsoft.com/office/powerpoint/2010/main" val="25615109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80E21-2559-279E-7F4F-2FA59F86E729}"/>
              </a:ext>
            </a:extLst>
          </p:cNvPr>
          <p:cNvSpPr>
            <a:spLocks noGrp="1"/>
          </p:cNvSpPr>
          <p:nvPr>
            <p:ph type="title"/>
          </p:nvPr>
        </p:nvSpPr>
        <p:spPr>
          <a:xfrm>
            <a:off x="731520" y="4071251"/>
            <a:ext cx="8274392" cy="2495572"/>
          </a:xfrm>
        </p:spPr>
        <p:txBody>
          <a:bodyPr/>
          <a:lstStyle/>
          <a:p>
            <a:r>
              <a:rPr lang="en-US">
                <a:latin typeface="Arial"/>
                <a:cs typeface="Arial"/>
              </a:rPr>
              <a:t>Thank you!</a:t>
            </a:r>
            <a:endParaRPr lang="en-US"/>
          </a:p>
        </p:txBody>
      </p:sp>
    </p:spTree>
    <p:extLst>
      <p:ext uri="{BB962C8B-B14F-4D97-AF65-F5344CB8AC3E}">
        <p14:creationId xmlns:p14="http://schemas.microsoft.com/office/powerpoint/2010/main" val="717451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A0B60FD-23F5-1A42-F30A-2251BA22A875}"/>
              </a:ext>
            </a:extLst>
          </p:cNvPr>
          <p:cNvSpPr>
            <a:spLocks noGrp="1"/>
          </p:cNvSpPr>
          <p:nvPr>
            <p:ph type="title"/>
          </p:nvPr>
        </p:nvSpPr>
        <p:spPr/>
        <p:txBody>
          <a:bodyPr/>
          <a:lstStyle/>
          <a:p>
            <a:r>
              <a:rPr lang="en-US">
                <a:latin typeface="Arial"/>
                <a:cs typeface="Arial"/>
              </a:rPr>
              <a:t>Overview</a:t>
            </a:r>
            <a:endParaRPr lang="en-US"/>
          </a:p>
        </p:txBody>
      </p:sp>
      <p:sp>
        <p:nvSpPr>
          <p:cNvPr id="2" name="Text Placeholder 37">
            <a:extLst>
              <a:ext uri="{FF2B5EF4-FFF2-40B4-BE49-F238E27FC236}">
                <a16:creationId xmlns:a16="http://schemas.microsoft.com/office/drawing/2014/main" id="{381FCA22-0121-1435-95B2-3F891BF54EE6}"/>
              </a:ext>
            </a:extLst>
          </p:cNvPr>
          <p:cNvSpPr>
            <a:spLocks noGrp="1"/>
          </p:cNvSpPr>
          <p:nvPr>
            <p:ph type="body" sz="quarter" idx="4294967295" hasCustomPrompt="1"/>
          </p:nvPr>
        </p:nvSpPr>
        <p:spPr>
          <a:xfrm>
            <a:off x="777240" y="2489200"/>
            <a:ext cx="903288" cy="700088"/>
          </a:xfrm>
          <a:prstGeom prst="rect">
            <a:avLst/>
          </a:prstGeom>
        </p:spPr>
        <p:txBody>
          <a:bodyPr lIns="0"/>
          <a:lstStyle>
            <a:lvl1pPr marL="0" indent="0">
              <a:buNone/>
              <a:defRPr>
                <a:latin typeface="Arial" panose="020B0604020202020204" pitchFamily="34" charset="0"/>
                <a:cs typeface="Arial" panose="020B0604020202020204" pitchFamily="34" charset="0"/>
              </a:defRPr>
            </a:lvl1pPr>
          </a:lstStyle>
          <a:p>
            <a:pPr lvl="0"/>
            <a:r>
              <a:rPr lang="en-US" sz="3200">
                <a:solidFill>
                  <a:schemeClr val="accent1"/>
                </a:solidFill>
              </a:rPr>
              <a:t>01</a:t>
            </a:r>
          </a:p>
        </p:txBody>
      </p:sp>
      <p:sp>
        <p:nvSpPr>
          <p:cNvPr id="4" name="Text Placeholder 37">
            <a:extLst>
              <a:ext uri="{FF2B5EF4-FFF2-40B4-BE49-F238E27FC236}">
                <a16:creationId xmlns:a16="http://schemas.microsoft.com/office/drawing/2014/main" id="{01CC16CB-245A-BA4D-29F5-564CB259CB86}"/>
              </a:ext>
            </a:extLst>
          </p:cNvPr>
          <p:cNvSpPr txBox="1">
            <a:spLocks/>
          </p:cNvSpPr>
          <p:nvPr/>
        </p:nvSpPr>
        <p:spPr>
          <a:xfrm>
            <a:off x="777328" y="3500254"/>
            <a:ext cx="903200" cy="69988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200">
                <a:solidFill>
                  <a:schemeClr val="accent1"/>
                </a:solidFill>
              </a:rPr>
              <a:t>02</a:t>
            </a:r>
          </a:p>
        </p:txBody>
      </p:sp>
      <p:sp>
        <p:nvSpPr>
          <p:cNvPr id="5" name="Text Placeholder 39">
            <a:extLst>
              <a:ext uri="{FF2B5EF4-FFF2-40B4-BE49-F238E27FC236}">
                <a16:creationId xmlns:a16="http://schemas.microsoft.com/office/drawing/2014/main" id="{C53BAF8A-8EAE-4E8F-E110-2B9F959261D7}"/>
              </a:ext>
            </a:extLst>
          </p:cNvPr>
          <p:cNvSpPr txBox="1">
            <a:spLocks/>
          </p:cNvSpPr>
          <p:nvPr/>
        </p:nvSpPr>
        <p:spPr>
          <a:xfrm>
            <a:off x="1467159" y="2539820"/>
            <a:ext cx="5072675" cy="602055"/>
          </a:xfrm>
          <a:prstGeom prst="rect">
            <a:avLst/>
          </a:prstGeom>
        </p:spPr>
        <p:txBody>
          <a:bodyPr lIns="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Arial"/>
                <a:cs typeface="Arial"/>
              </a:rPr>
              <a:t>Developer Portal - An Outsider's Perspective</a:t>
            </a:r>
            <a:endParaRPr lang="en-US"/>
          </a:p>
        </p:txBody>
      </p:sp>
      <p:sp>
        <p:nvSpPr>
          <p:cNvPr id="6" name="Text Placeholder 37">
            <a:extLst>
              <a:ext uri="{FF2B5EF4-FFF2-40B4-BE49-F238E27FC236}">
                <a16:creationId xmlns:a16="http://schemas.microsoft.com/office/drawing/2014/main" id="{17CC17B3-3B74-4A04-2D03-2BD7E7B8D338}"/>
              </a:ext>
            </a:extLst>
          </p:cNvPr>
          <p:cNvSpPr txBox="1">
            <a:spLocks/>
          </p:cNvSpPr>
          <p:nvPr/>
        </p:nvSpPr>
        <p:spPr>
          <a:xfrm>
            <a:off x="777328" y="4510777"/>
            <a:ext cx="903200" cy="69988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200">
                <a:solidFill>
                  <a:schemeClr val="accent1"/>
                </a:solidFill>
              </a:rPr>
              <a:t>03</a:t>
            </a:r>
          </a:p>
        </p:txBody>
      </p:sp>
      <p:sp>
        <p:nvSpPr>
          <p:cNvPr id="7" name="Text Placeholder 39">
            <a:extLst>
              <a:ext uri="{FF2B5EF4-FFF2-40B4-BE49-F238E27FC236}">
                <a16:creationId xmlns:a16="http://schemas.microsoft.com/office/drawing/2014/main" id="{7CE1FC1E-586C-8020-0423-D81152C5EFF3}"/>
              </a:ext>
            </a:extLst>
          </p:cNvPr>
          <p:cNvSpPr txBox="1">
            <a:spLocks/>
          </p:cNvSpPr>
          <p:nvPr/>
        </p:nvSpPr>
        <p:spPr>
          <a:xfrm>
            <a:off x="1467159" y="3600468"/>
            <a:ext cx="5072675" cy="602055"/>
          </a:xfrm>
          <a:prstGeom prst="rect">
            <a:avLst/>
          </a:prstGeom>
        </p:spPr>
        <p:txBody>
          <a:bodyPr lIns="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Arial"/>
                <a:cs typeface="Arial"/>
              </a:rPr>
              <a:t>Problem Statements</a:t>
            </a:r>
            <a:endParaRPr lang="en-US"/>
          </a:p>
        </p:txBody>
      </p:sp>
      <p:sp>
        <p:nvSpPr>
          <p:cNvPr id="8" name="Text Placeholder 37">
            <a:extLst>
              <a:ext uri="{FF2B5EF4-FFF2-40B4-BE49-F238E27FC236}">
                <a16:creationId xmlns:a16="http://schemas.microsoft.com/office/drawing/2014/main" id="{6CB165B0-8765-F340-5C0B-E414DB478312}"/>
              </a:ext>
            </a:extLst>
          </p:cNvPr>
          <p:cNvSpPr txBox="1">
            <a:spLocks/>
          </p:cNvSpPr>
          <p:nvPr/>
        </p:nvSpPr>
        <p:spPr>
          <a:xfrm>
            <a:off x="777328" y="5521303"/>
            <a:ext cx="903200" cy="69988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200">
                <a:solidFill>
                  <a:schemeClr val="accent1"/>
                </a:solidFill>
              </a:rPr>
              <a:t>04</a:t>
            </a:r>
          </a:p>
        </p:txBody>
      </p:sp>
      <p:sp>
        <p:nvSpPr>
          <p:cNvPr id="10" name="Text Placeholder 37">
            <a:extLst>
              <a:ext uri="{FF2B5EF4-FFF2-40B4-BE49-F238E27FC236}">
                <a16:creationId xmlns:a16="http://schemas.microsoft.com/office/drawing/2014/main" id="{92FAF915-5E83-A929-82D9-FEC145A244D1}"/>
              </a:ext>
            </a:extLst>
          </p:cNvPr>
          <p:cNvSpPr txBox="1">
            <a:spLocks/>
          </p:cNvSpPr>
          <p:nvPr/>
        </p:nvSpPr>
        <p:spPr>
          <a:xfrm>
            <a:off x="777328" y="6531826"/>
            <a:ext cx="903200" cy="69988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200">
                <a:solidFill>
                  <a:schemeClr val="accent1"/>
                </a:solidFill>
              </a:rPr>
              <a:t>05</a:t>
            </a:r>
          </a:p>
        </p:txBody>
      </p:sp>
      <p:sp>
        <p:nvSpPr>
          <p:cNvPr id="11" name="Text Placeholder 39">
            <a:extLst>
              <a:ext uri="{FF2B5EF4-FFF2-40B4-BE49-F238E27FC236}">
                <a16:creationId xmlns:a16="http://schemas.microsoft.com/office/drawing/2014/main" id="{F014674E-B284-537B-E66D-986BED1A843E}"/>
              </a:ext>
            </a:extLst>
          </p:cNvPr>
          <p:cNvSpPr txBox="1">
            <a:spLocks/>
          </p:cNvSpPr>
          <p:nvPr/>
        </p:nvSpPr>
        <p:spPr>
          <a:xfrm>
            <a:off x="1469380" y="5609022"/>
            <a:ext cx="5072675" cy="602055"/>
          </a:xfrm>
          <a:prstGeom prst="rect">
            <a:avLst/>
          </a:prstGeom>
        </p:spPr>
        <p:txBody>
          <a:bodyPr lIns="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Arial"/>
                <a:cs typeface="Arial"/>
              </a:rPr>
              <a:t>Meet </a:t>
            </a:r>
            <a:r>
              <a:rPr lang="en-US" sz="2400" err="1">
                <a:latin typeface="Arial"/>
                <a:cs typeface="Arial"/>
              </a:rPr>
              <a:t>InDevA</a:t>
            </a:r>
            <a:endParaRPr lang="en-US" err="1"/>
          </a:p>
        </p:txBody>
      </p:sp>
      <p:sp>
        <p:nvSpPr>
          <p:cNvPr id="12" name="Text Placeholder 37">
            <a:extLst>
              <a:ext uri="{FF2B5EF4-FFF2-40B4-BE49-F238E27FC236}">
                <a16:creationId xmlns:a16="http://schemas.microsoft.com/office/drawing/2014/main" id="{80BE91D9-6CF2-E30B-354B-487C1D9EE1CE}"/>
              </a:ext>
            </a:extLst>
          </p:cNvPr>
          <p:cNvSpPr txBox="1">
            <a:spLocks/>
          </p:cNvSpPr>
          <p:nvPr/>
        </p:nvSpPr>
        <p:spPr>
          <a:xfrm>
            <a:off x="8731771" y="2489728"/>
            <a:ext cx="903200" cy="69988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200">
                <a:solidFill>
                  <a:schemeClr val="accent1"/>
                </a:solidFill>
              </a:rPr>
              <a:t>06</a:t>
            </a:r>
          </a:p>
        </p:txBody>
      </p:sp>
      <p:sp>
        <p:nvSpPr>
          <p:cNvPr id="15" name="Text Placeholder 39">
            <a:extLst>
              <a:ext uri="{FF2B5EF4-FFF2-40B4-BE49-F238E27FC236}">
                <a16:creationId xmlns:a16="http://schemas.microsoft.com/office/drawing/2014/main" id="{A2DE78A0-C645-155A-F9A7-0C17B9EF22D5}"/>
              </a:ext>
            </a:extLst>
          </p:cNvPr>
          <p:cNvSpPr txBox="1">
            <a:spLocks/>
          </p:cNvSpPr>
          <p:nvPr/>
        </p:nvSpPr>
        <p:spPr>
          <a:xfrm>
            <a:off x="1465951" y="6637911"/>
            <a:ext cx="5072675" cy="602055"/>
          </a:xfrm>
          <a:prstGeom prst="rect">
            <a:avLst/>
          </a:prstGeom>
        </p:spPr>
        <p:txBody>
          <a:bodyPr lIns="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latin typeface="Arial"/>
                <a:cs typeface="Arial"/>
              </a:rPr>
              <a:t>InDevA's</a:t>
            </a:r>
            <a:r>
              <a:rPr lang="en-US" sz="2400">
                <a:latin typeface="Arial"/>
                <a:cs typeface="Arial"/>
              </a:rPr>
              <a:t> Story</a:t>
            </a:r>
            <a:endParaRPr lang="en-US"/>
          </a:p>
        </p:txBody>
      </p:sp>
      <p:sp>
        <p:nvSpPr>
          <p:cNvPr id="17" name="Text Placeholder 37">
            <a:extLst>
              <a:ext uri="{FF2B5EF4-FFF2-40B4-BE49-F238E27FC236}">
                <a16:creationId xmlns:a16="http://schemas.microsoft.com/office/drawing/2014/main" id="{904E353A-6F1D-B182-9C91-1AD14F24E77C}"/>
              </a:ext>
            </a:extLst>
          </p:cNvPr>
          <p:cNvSpPr txBox="1">
            <a:spLocks/>
          </p:cNvSpPr>
          <p:nvPr/>
        </p:nvSpPr>
        <p:spPr>
          <a:xfrm>
            <a:off x="8731771" y="3500254"/>
            <a:ext cx="903200" cy="699888"/>
          </a:xfrm>
          <a:prstGeom prst="rect">
            <a:avLst/>
          </a:prstGeom>
        </p:spPr>
        <p:txBody>
          <a:bodyPr lIns="0"/>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Tx/>
            </a:pPr>
            <a:r>
              <a:rPr lang="en-US" sz="3200">
                <a:solidFill>
                  <a:schemeClr val="accent1"/>
                </a:solidFill>
              </a:rPr>
              <a:t>07</a:t>
            </a:r>
          </a:p>
        </p:txBody>
      </p:sp>
      <p:sp>
        <p:nvSpPr>
          <p:cNvPr id="18" name="Text Placeholder 39">
            <a:extLst>
              <a:ext uri="{FF2B5EF4-FFF2-40B4-BE49-F238E27FC236}">
                <a16:creationId xmlns:a16="http://schemas.microsoft.com/office/drawing/2014/main" id="{D0B85FD9-28F7-B7E3-C1D1-43E319658A90}"/>
              </a:ext>
            </a:extLst>
          </p:cNvPr>
          <p:cNvSpPr txBox="1">
            <a:spLocks/>
          </p:cNvSpPr>
          <p:nvPr/>
        </p:nvSpPr>
        <p:spPr>
          <a:xfrm>
            <a:off x="9492798" y="2585336"/>
            <a:ext cx="5072675" cy="602055"/>
          </a:xfrm>
          <a:prstGeom prst="rect">
            <a:avLst/>
          </a:prstGeom>
        </p:spPr>
        <p:txBody>
          <a:bodyPr lIns="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Arial"/>
                <a:cs typeface="Arial"/>
              </a:rPr>
              <a:t>Internship Outcomes</a:t>
            </a:r>
            <a:endParaRPr lang="en-US"/>
          </a:p>
        </p:txBody>
      </p:sp>
      <p:sp>
        <p:nvSpPr>
          <p:cNvPr id="9" name="Text Placeholder 39">
            <a:extLst>
              <a:ext uri="{FF2B5EF4-FFF2-40B4-BE49-F238E27FC236}">
                <a16:creationId xmlns:a16="http://schemas.microsoft.com/office/drawing/2014/main" id="{9972FE60-1BBC-62EB-9AF0-9A0F8117A125}"/>
              </a:ext>
            </a:extLst>
          </p:cNvPr>
          <p:cNvSpPr txBox="1">
            <a:spLocks/>
          </p:cNvSpPr>
          <p:nvPr/>
        </p:nvSpPr>
        <p:spPr>
          <a:xfrm>
            <a:off x="9497484" y="3553858"/>
            <a:ext cx="5072675" cy="602055"/>
          </a:xfrm>
          <a:prstGeom prst="rect">
            <a:avLst/>
          </a:prstGeom>
        </p:spPr>
        <p:txBody>
          <a:bodyPr lIns="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Arial"/>
                <a:cs typeface="Arial"/>
              </a:rPr>
              <a:t>Resources</a:t>
            </a:r>
            <a:endParaRPr lang="en-US"/>
          </a:p>
        </p:txBody>
      </p:sp>
      <p:sp>
        <p:nvSpPr>
          <p:cNvPr id="13" name="Text Placeholder 39">
            <a:extLst>
              <a:ext uri="{FF2B5EF4-FFF2-40B4-BE49-F238E27FC236}">
                <a16:creationId xmlns:a16="http://schemas.microsoft.com/office/drawing/2014/main" id="{8799EF24-9F62-907E-DC91-1C0839B32F5A}"/>
              </a:ext>
            </a:extLst>
          </p:cNvPr>
          <p:cNvSpPr txBox="1">
            <a:spLocks/>
          </p:cNvSpPr>
          <p:nvPr/>
        </p:nvSpPr>
        <p:spPr>
          <a:xfrm>
            <a:off x="1463670" y="4573360"/>
            <a:ext cx="5072675" cy="602055"/>
          </a:xfrm>
          <a:prstGeom prst="rect">
            <a:avLst/>
          </a:prstGeom>
        </p:spPr>
        <p:txBody>
          <a:bodyPr lIns="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1867"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Arial"/>
                <a:cs typeface="Arial"/>
              </a:rPr>
              <a:t>Tutorials</a:t>
            </a:r>
            <a:endParaRPr lang="en-US" sz="2400"/>
          </a:p>
        </p:txBody>
      </p:sp>
    </p:spTree>
    <p:extLst>
      <p:ext uri="{BB962C8B-B14F-4D97-AF65-F5344CB8AC3E}">
        <p14:creationId xmlns:p14="http://schemas.microsoft.com/office/powerpoint/2010/main" val="2034807225"/>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50A38FE-357F-E3FF-8B04-E61768DC1B23}"/>
              </a:ext>
            </a:extLst>
          </p:cNvPr>
          <p:cNvSpPr>
            <a:spLocks noGrp="1"/>
          </p:cNvSpPr>
          <p:nvPr>
            <p:ph sz="quarter" idx="11"/>
          </p:nvPr>
        </p:nvSpPr>
        <p:spPr>
          <a:xfrm>
            <a:off x="777875" y="2302649"/>
            <a:ext cx="6685598" cy="4935878"/>
          </a:xfrm>
        </p:spPr>
        <p:txBody>
          <a:bodyPr lIns="0" tIns="0" rIns="0" bIns="0" anchor="t"/>
          <a:lstStyle/>
          <a:p>
            <a:r>
              <a:rPr lang="en-US" b="1"/>
              <a:t>Task: Explore the Developer Portal from an outsider's perspective and provide first impressions. </a:t>
            </a:r>
            <a:endParaRPr lang="en-US"/>
          </a:p>
          <a:p>
            <a:pPr lvl="1"/>
            <a:endParaRPr lang="en-US" sz="2000"/>
          </a:p>
          <a:p>
            <a:endParaRPr lang="en-US" sz="2000"/>
          </a:p>
        </p:txBody>
      </p:sp>
      <p:sp>
        <p:nvSpPr>
          <p:cNvPr id="8" name="Content Placeholder 7">
            <a:extLst>
              <a:ext uri="{FF2B5EF4-FFF2-40B4-BE49-F238E27FC236}">
                <a16:creationId xmlns:a16="http://schemas.microsoft.com/office/drawing/2014/main" id="{BE5F4147-6721-966C-6045-0B5079905409}"/>
              </a:ext>
            </a:extLst>
          </p:cNvPr>
          <p:cNvSpPr>
            <a:spLocks noGrp="1"/>
          </p:cNvSpPr>
          <p:nvPr>
            <p:ph sz="quarter" idx="12"/>
          </p:nvPr>
        </p:nvSpPr>
        <p:spPr>
          <a:xfrm>
            <a:off x="777557" y="5070730"/>
            <a:ext cx="7105650" cy="4889225"/>
          </a:xfrm>
        </p:spPr>
        <p:txBody>
          <a:bodyPr lIns="0" tIns="0" rIns="0" bIns="0" anchor="t"/>
          <a:lstStyle/>
          <a:p>
            <a:pPr marL="342900" indent="-342900">
              <a:buChar char="•"/>
            </a:pPr>
            <a:r>
              <a:rPr lang="en-MY" sz="2000"/>
              <a:t>Inconsistency with content formatting and tutorials</a:t>
            </a:r>
            <a:endParaRPr lang="en-US"/>
          </a:p>
          <a:p>
            <a:pPr marL="342900" indent="-342900">
              <a:buChar char="•"/>
            </a:pPr>
            <a:r>
              <a:rPr lang="en-MY" sz="2000"/>
              <a:t>Outdated information</a:t>
            </a:r>
          </a:p>
          <a:p>
            <a:pPr marL="342900" indent="-342900">
              <a:buChar char="•"/>
            </a:pPr>
            <a:r>
              <a:rPr lang="en-MY" sz="2000"/>
              <a:t>Missing written tutorials for some videos</a:t>
            </a:r>
            <a:endParaRPr lang="en-MY"/>
          </a:p>
          <a:p>
            <a:endParaRPr lang="en-US" sz="2000"/>
          </a:p>
        </p:txBody>
      </p:sp>
      <p:sp>
        <p:nvSpPr>
          <p:cNvPr id="10" name="Text Placeholder 5">
            <a:extLst>
              <a:ext uri="{FF2B5EF4-FFF2-40B4-BE49-F238E27FC236}">
                <a16:creationId xmlns:a16="http://schemas.microsoft.com/office/drawing/2014/main" id="{4DD3EE08-02AF-CEFD-2C1E-136484138DBF}"/>
              </a:ext>
            </a:extLst>
          </p:cNvPr>
          <p:cNvSpPr txBox="1">
            <a:spLocks/>
          </p:cNvSpPr>
          <p:nvPr/>
        </p:nvSpPr>
        <p:spPr>
          <a:xfrm>
            <a:off x="777557" y="4292081"/>
            <a:ext cx="7104888" cy="489858"/>
          </a:xfrm>
          <a:prstGeom prst="rect">
            <a:avLst/>
          </a:prstGeom>
        </p:spPr>
        <p:txBody>
          <a:bodyPr lIns="0" tIns="0" rIns="0" bIns="0" anchor="ctr"/>
          <a:lstStyle>
            <a:lvl1pPr marL="304776" indent="-304776" algn="l" defTabSz="121911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32" indent="-304776" algn="l" defTabSz="121911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887" indent="-304776" algn="l" defTabSz="121911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440"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299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54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104"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658"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212" indent="-304776" algn="l" defTabSz="121911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en-US" sz="2400" b="1">
                <a:cs typeface="Arial"/>
              </a:rPr>
              <a:t>Observations:</a:t>
            </a:r>
          </a:p>
        </p:txBody>
      </p:sp>
      <p:sp>
        <p:nvSpPr>
          <p:cNvPr id="4" name="Title 3">
            <a:extLst>
              <a:ext uri="{FF2B5EF4-FFF2-40B4-BE49-F238E27FC236}">
                <a16:creationId xmlns:a16="http://schemas.microsoft.com/office/drawing/2014/main" id="{A78CC6D8-B749-F2B5-0322-EB217682C3E0}"/>
              </a:ext>
            </a:extLst>
          </p:cNvPr>
          <p:cNvSpPr>
            <a:spLocks noGrp="1"/>
          </p:cNvSpPr>
          <p:nvPr>
            <p:ph type="title"/>
          </p:nvPr>
        </p:nvSpPr>
        <p:spPr/>
        <p:txBody>
          <a:bodyPr/>
          <a:lstStyle/>
          <a:p>
            <a:r>
              <a:rPr lang="en-US">
                <a:latin typeface="Arial"/>
                <a:cs typeface="Arial"/>
              </a:rPr>
              <a:t>An Outsider's Perspective of the Developer Portal</a:t>
            </a:r>
            <a:endParaRPr lang="en-US"/>
          </a:p>
        </p:txBody>
      </p:sp>
      <p:pic>
        <p:nvPicPr>
          <p:cNvPr id="2" name="Picture 1" descr="A person in a white coat&#10;&#10;Description automatically generated">
            <a:extLst>
              <a:ext uri="{FF2B5EF4-FFF2-40B4-BE49-F238E27FC236}">
                <a16:creationId xmlns:a16="http://schemas.microsoft.com/office/drawing/2014/main" id="{892166B6-35D2-B476-D4C5-FCF7579BCF77}"/>
              </a:ext>
            </a:extLst>
          </p:cNvPr>
          <p:cNvPicPr>
            <a:picLocks noChangeAspect="1"/>
          </p:cNvPicPr>
          <p:nvPr/>
        </p:nvPicPr>
        <p:blipFill>
          <a:blip r:embed="rId4"/>
          <a:stretch>
            <a:fillRect/>
          </a:stretch>
        </p:blipFill>
        <p:spPr>
          <a:xfrm>
            <a:off x="7471198" y="2614021"/>
            <a:ext cx="8128210" cy="3915958"/>
          </a:xfrm>
          <a:prstGeom prst="rect">
            <a:avLst/>
          </a:prstGeom>
        </p:spPr>
      </p:pic>
    </p:spTree>
    <p:extLst>
      <p:ext uri="{BB962C8B-B14F-4D97-AF65-F5344CB8AC3E}">
        <p14:creationId xmlns:p14="http://schemas.microsoft.com/office/powerpoint/2010/main" val="1939002494"/>
      </p:ext>
    </p:extLst>
  </p:cSld>
  <p:clrMapOvr>
    <a:masterClrMapping/>
  </p:clrMapOvr>
  <mc:AlternateContent xmlns:mc="http://schemas.openxmlformats.org/markup-compatibility/2006" xmlns:p14="http://schemas.microsoft.com/office/powerpoint/2010/main">
    <mc:Choice Requires="p14">
      <p:transition spd="slow" p14:dur="1250">
        <p14:gallery dir="l"/>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1EF065-4ED5-9859-F47D-337BADF3E461}"/>
              </a:ext>
            </a:extLst>
          </p:cNvPr>
          <p:cNvSpPr>
            <a:spLocks noGrp="1"/>
          </p:cNvSpPr>
          <p:nvPr>
            <p:ph type="title"/>
          </p:nvPr>
        </p:nvSpPr>
        <p:spPr>
          <a:xfrm>
            <a:off x="777240" y="1427307"/>
            <a:ext cx="5760000" cy="1587600"/>
          </a:xfrm>
        </p:spPr>
        <p:txBody>
          <a:bodyPr/>
          <a:lstStyle/>
          <a:p>
            <a:r>
              <a:rPr lang="en-US">
                <a:latin typeface="Arial"/>
                <a:cs typeface="Arial"/>
              </a:rPr>
              <a:t>Problem Statements </a:t>
            </a:r>
            <a:endParaRPr lang="en-US"/>
          </a:p>
        </p:txBody>
      </p:sp>
      <p:sp>
        <p:nvSpPr>
          <p:cNvPr id="6" name="Rounded Rectangle 5">
            <a:extLst>
              <a:ext uri="{FF2B5EF4-FFF2-40B4-BE49-F238E27FC236}">
                <a16:creationId xmlns:a16="http://schemas.microsoft.com/office/drawing/2014/main" id="{05152A94-7012-F95D-A0F4-ADA9E7B98941}"/>
              </a:ext>
            </a:extLst>
          </p:cNvPr>
          <p:cNvSpPr/>
          <p:nvPr/>
        </p:nvSpPr>
        <p:spPr>
          <a:xfrm>
            <a:off x="7616786" y="1686225"/>
            <a:ext cx="3861846" cy="5635373"/>
          </a:xfrm>
          <a:prstGeom prst="roundRect">
            <a:avLst>
              <a:gd name="adj" fmla="val 10451"/>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9" name="Subtitle 2">
            <a:extLst>
              <a:ext uri="{FF2B5EF4-FFF2-40B4-BE49-F238E27FC236}">
                <a16:creationId xmlns:a16="http://schemas.microsoft.com/office/drawing/2014/main" id="{C6111F8B-CFBD-181A-F94E-0777BD9B9AD5}"/>
              </a:ext>
            </a:extLst>
          </p:cNvPr>
          <p:cNvSpPr txBox="1">
            <a:spLocks/>
          </p:cNvSpPr>
          <p:nvPr/>
        </p:nvSpPr>
        <p:spPr>
          <a:xfrm>
            <a:off x="7973511" y="3768103"/>
            <a:ext cx="3199562" cy="2594661"/>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lnSpc>
                <a:spcPct val="120000"/>
              </a:lnSpc>
              <a:spcBef>
                <a:spcPts val="900"/>
              </a:spcBef>
              <a:defRPr/>
            </a:pPr>
            <a:r>
              <a:rPr lang="en-US" sz="2400" b="1">
                <a:latin typeface="Arial"/>
                <a:ea typeface="Source Sans Pro"/>
                <a:cs typeface="Arial"/>
              </a:rPr>
              <a:t>Project 1: Tutorials</a:t>
            </a:r>
            <a:endParaRPr lang="en-US">
              <a:cs typeface="+mn-cs"/>
            </a:endParaRPr>
          </a:p>
          <a:p>
            <a:pPr marL="0" indent="0" algn="ctr" defTabSz="609555">
              <a:lnSpc>
                <a:spcPct val="120000"/>
              </a:lnSpc>
              <a:spcBef>
                <a:spcPts val="900"/>
              </a:spcBef>
              <a:buClrTx/>
              <a:buSzTx/>
              <a:defRPr/>
            </a:pPr>
            <a:r>
              <a:rPr lang="en-US" sz="1600">
                <a:latin typeface="Arial"/>
                <a:ea typeface="Source Sans Pro"/>
                <a:cs typeface="Arial"/>
              </a:rPr>
              <a:t>This project addresses the following:</a:t>
            </a:r>
            <a:endParaRPr lang="en-US" sz="1600">
              <a:ea typeface="Source Sans Pro"/>
            </a:endParaRPr>
          </a:p>
          <a:p>
            <a:pPr marL="0" indent="0" defTabSz="609555">
              <a:lnSpc>
                <a:spcPct val="120000"/>
              </a:lnSpc>
              <a:spcBef>
                <a:spcPts val="900"/>
              </a:spcBef>
              <a:buClrTx/>
              <a:buSzTx/>
              <a:defRPr/>
            </a:pPr>
            <a:r>
              <a:rPr lang="en-US" sz="1600">
                <a:latin typeface="Arial"/>
                <a:ea typeface="Source Sans Pro"/>
                <a:cs typeface="Arial"/>
              </a:rPr>
              <a:t>Gaps in content</a:t>
            </a:r>
          </a:p>
          <a:p>
            <a:pPr marL="0" indent="0" defTabSz="609555">
              <a:lnSpc>
                <a:spcPct val="120000"/>
              </a:lnSpc>
              <a:spcBef>
                <a:spcPts val="900"/>
              </a:spcBef>
              <a:buClrTx/>
              <a:buSzTx/>
              <a:defRPr/>
            </a:pPr>
            <a:r>
              <a:rPr lang="en-US" sz="1600">
                <a:latin typeface="Arial"/>
                <a:ea typeface="Source Sans Pro"/>
                <a:cs typeface="Arial"/>
              </a:rPr>
              <a:t>Misalignment between the Developer Portal and YouTube content</a:t>
            </a:r>
            <a:endParaRPr lang="en-US" sz="1600">
              <a:ea typeface="Source Sans Pro"/>
            </a:endParaRPr>
          </a:p>
          <a:p>
            <a:pPr marL="952500" lvl="1" indent="-342900" defTabSz="609555">
              <a:lnSpc>
                <a:spcPct val="90000"/>
              </a:lnSpc>
              <a:spcBef>
                <a:spcPts val="667"/>
              </a:spcBef>
              <a:buFont typeface="Courier New,monospace"/>
              <a:buChar char="o"/>
              <a:defRPr/>
            </a:pPr>
            <a:endParaRPr lang="en-MY" sz="1800">
              <a:latin typeface="Arial"/>
              <a:ea typeface="Source Sans Pro"/>
              <a:cs typeface="Arial"/>
            </a:endParaRPr>
          </a:p>
          <a:p>
            <a:pPr marL="0" indent="0" defTabSz="609555">
              <a:lnSpc>
                <a:spcPct val="120000"/>
              </a:lnSpc>
              <a:spcBef>
                <a:spcPts val="900"/>
              </a:spcBef>
              <a:buClrTx/>
              <a:buSzTx/>
              <a:defRPr/>
            </a:pPr>
            <a:endParaRPr lang="en-US" sz="1600">
              <a:ea typeface="Source Sans Pro"/>
            </a:endParaRPr>
          </a:p>
        </p:txBody>
      </p:sp>
      <p:pic>
        <p:nvPicPr>
          <p:cNvPr id="22" name="Graphic 21">
            <a:extLst>
              <a:ext uri="{FF2B5EF4-FFF2-40B4-BE49-F238E27FC236}">
                <a16:creationId xmlns:a16="http://schemas.microsoft.com/office/drawing/2014/main" id="{51804DE3-5904-81B6-F8D0-5677C842E32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9116628" y="2609165"/>
            <a:ext cx="856019" cy="856019"/>
          </a:xfrm>
          <a:prstGeom prst="rect">
            <a:avLst/>
          </a:prstGeom>
        </p:spPr>
      </p:pic>
      <p:sp>
        <p:nvSpPr>
          <p:cNvPr id="42" name="Subtitle 2">
            <a:extLst>
              <a:ext uri="{FF2B5EF4-FFF2-40B4-BE49-F238E27FC236}">
                <a16:creationId xmlns:a16="http://schemas.microsoft.com/office/drawing/2014/main" id="{11500D39-C6D0-4416-5754-409515371818}"/>
              </a:ext>
            </a:extLst>
          </p:cNvPr>
          <p:cNvSpPr txBox="1">
            <a:spLocks/>
          </p:cNvSpPr>
          <p:nvPr/>
        </p:nvSpPr>
        <p:spPr>
          <a:xfrm>
            <a:off x="777240" y="3467080"/>
            <a:ext cx="4915927" cy="3252062"/>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defTabSz="609555">
              <a:lnSpc>
                <a:spcPct val="120000"/>
              </a:lnSpc>
              <a:spcBef>
                <a:spcPts val="900"/>
              </a:spcBef>
              <a:defRPr/>
            </a:pPr>
            <a:r>
              <a:rPr lang="en-US" sz="2400" b="1">
                <a:latin typeface="Arial"/>
                <a:ea typeface="Source Sans Pro"/>
                <a:cs typeface="Arial"/>
              </a:rPr>
              <a:t>To address those observations, solutions were proposed through two projects.</a:t>
            </a:r>
            <a:endParaRPr lang="en-US" sz="2400" b="1">
              <a:ea typeface="Source Sans Pro"/>
            </a:endParaRPr>
          </a:p>
        </p:txBody>
      </p:sp>
      <p:sp>
        <p:nvSpPr>
          <p:cNvPr id="2" name="Rounded Rectangle 1">
            <a:extLst>
              <a:ext uri="{FF2B5EF4-FFF2-40B4-BE49-F238E27FC236}">
                <a16:creationId xmlns:a16="http://schemas.microsoft.com/office/drawing/2014/main" id="{6823CD78-0468-384B-373F-1BD43CD6D265}"/>
              </a:ext>
            </a:extLst>
          </p:cNvPr>
          <p:cNvSpPr/>
          <p:nvPr/>
        </p:nvSpPr>
        <p:spPr>
          <a:xfrm>
            <a:off x="11715238" y="1686225"/>
            <a:ext cx="3861846" cy="5635373"/>
          </a:xfrm>
          <a:prstGeom prst="roundRect">
            <a:avLst>
              <a:gd name="adj" fmla="val 10451"/>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19"/>
          </a:p>
        </p:txBody>
      </p:sp>
      <p:sp>
        <p:nvSpPr>
          <p:cNvPr id="3" name="Subtitle 2">
            <a:extLst>
              <a:ext uri="{FF2B5EF4-FFF2-40B4-BE49-F238E27FC236}">
                <a16:creationId xmlns:a16="http://schemas.microsoft.com/office/drawing/2014/main" id="{A46E615F-EC73-3D8F-4BB2-3131052C4960}"/>
              </a:ext>
            </a:extLst>
          </p:cNvPr>
          <p:cNvSpPr txBox="1">
            <a:spLocks/>
          </p:cNvSpPr>
          <p:nvPr/>
        </p:nvSpPr>
        <p:spPr>
          <a:xfrm>
            <a:off x="12045696" y="3768103"/>
            <a:ext cx="3243071" cy="3234101"/>
          </a:xfrm>
          <a:prstGeom prst="rect">
            <a:avLst/>
          </a:prstGeom>
          <a:noFill/>
          <a:ln>
            <a:noFill/>
          </a:ln>
        </p:spPr>
        <p:txBody>
          <a:bodyPr spcFirstLastPara="1" wrap="square" lIns="0" tIns="0" rIns="0" bIns="0" anchor="t" anchorCtr="0">
            <a:noAutofit/>
          </a:bodyPr>
          <a:lstStyle>
            <a:lvl1pPr marL="228594" lvl="0" indent="-228594" algn="l" defTabSz="914377" rtl="0" eaLnBrk="1" latinLnBrk="0" hangingPunct="1">
              <a:lnSpc>
                <a:spcPct val="100000"/>
              </a:lnSpc>
              <a:spcBef>
                <a:spcPts val="0"/>
              </a:spcBef>
              <a:spcAft>
                <a:spcPts val="0"/>
              </a:spcAft>
              <a:buClr>
                <a:schemeClr val="lt1"/>
              </a:buClr>
              <a:buSzPts val="1400"/>
              <a:buFont typeface="Arial" panose="020B0604020202020204" pitchFamily="34" charset="0"/>
              <a:buNone/>
              <a:defRPr sz="1400" kern="1200">
                <a:solidFill>
                  <a:schemeClr val="tx1"/>
                </a:solidFill>
                <a:latin typeface="Arial" panose="020B0604020202020204" pitchFamily="34" charset="0"/>
                <a:ea typeface="+mn-ea"/>
                <a:cs typeface="Arial" panose="020B0604020202020204" pitchFamily="34" charset="0"/>
              </a:defRPr>
            </a:lvl1pPr>
            <a:lvl2pPr marL="685783" lvl="1"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2pPr>
            <a:lvl3pPr marL="1142971" lvl="2"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3pPr>
            <a:lvl4pPr marL="1600160" lvl="3"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4pPr>
            <a:lvl5pPr marL="2057349" lvl="4"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5pPr>
            <a:lvl6pPr marL="2514537" lvl="5"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6pPr>
            <a:lvl7pPr marL="2971726" lvl="6"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7pPr>
            <a:lvl8pPr marL="3428914" lvl="7"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8pPr>
            <a:lvl9pPr marL="3886103" lvl="8" indent="-228594" algn="ctr" defTabSz="914377" rtl="0" eaLnBrk="1" latinLnBrk="0" hangingPunct="1">
              <a:lnSpc>
                <a:spcPct val="100000"/>
              </a:lnSpc>
              <a:spcBef>
                <a:spcPts val="0"/>
              </a:spcBef>
              <a:spcAft>
                <a:spcPts val="0"/>
              </a:spcAft>
              <a:buSzPts val="2100"/>
              <a:buFont typeface="Arial" panose="020B0604020202020204" pitchFamily="34" charset="0"/>
              <a:buNone/>
              <a:defRPr sz="2800" kern="1200">
                <a:solidFill>
                  <a:schemeClr val="tx1"/>
                </a:solidFill>
                <a:latin typeface="+mn-lt"/>
                <a:ea typeface="+mn-ea"/>
                <a:cs typeface="+mn-cs"/>
              </a:defRPr>
            </a:lvl9pPr>
          </a:lstStyle>
          <a:p>
            <a:pPr marL="0" indent="0" algn="ctr" defTabSz="609555">
              <a:lnSpc>
                <a:spcPct val="120000"/>
              </a:lnSpc>
              <a:spcBef>
                <a:spcPts val="900"/>
              </a:spcBef>
              <a:defRPr/>
            </a:pPr>
            <a:r>
              <a:rPr lang="en-US" sz="2400" b="1">
                <a:latin typeface="Arial"/>
                <a:ea typeface="Source Sans Pro"/>
                <a:cs typeface="Arial"/>
              </a:rPr>
              <a:t>Project 2: AI Model</a:t>
            </a:r>
            <a:endParaRPr lang="en-US">
              <a:cs typeface="+mn-cs"/>
            </a:endParaRPr>
          </a:p>
          <a:p>
            <a:pPr marL="0" indent="0" algn="ctr" defTabSz="609555">
              <a:lnSpc>
                <a:spcPct val="120000"/>
              </a:lnSpc>
              <a:spcBef>
                <a:spcPts val="900"/>
              </a:spcBef>
              <a:buClrTx/>
              <a:buSzTx/>
              <a:defRPr/>
            </a:pPr>
            <a:r>
              <a:rPr lang="en-US" sz="1600">
                <a:latin typeface="Arial"/>
                <a:ea typeface="Source Sans Pro"/>
                <a:cs typeface="Arial"/>
              </a:rPr>
              <a:t>This project addresses the following:</a:t>
            </a:r>
            <a:endParaRPr lang="en-US">
              <a:ea typeface="Source Sans Pro"/>
            </a:endParaRPr>
          </a:p>
          <a:p>
            <a:pPr marL="0" indent="0" defTabSz="609555">
              <a:lnSpc>
                <a:spcPct val="120000"/>
              </a:lnSpc>
              <a:spcBef>
                <a:spcPts val="900"/>
              </a:spcBef>
              <a:buClrTx/>
              <a:buSzTx/>
              <a:defRPr/>
            </a:pPr>
            <a:r>
              <a:rPr lang="en-US" sz="1600">
                <a:latin typeface="Arial"/>
                <a:ea typeface="Source Sans Pro"/>
                <a:cs typeface="Arial"/>
              </a:rPr>
              <a:t>Inconsistency in content across multiple contributors</a:t>
            </a:r>
            <a:endParaRPr lang="en-US">
              <a:ea typeface="Source Sans Pro"/>
            </a:endParaRPr>
          </a:p>
          <a:p>
            <a:pPr marL="0" indent="0" defTabSz="609555">
              <a:lnSpc>
                <a:spcPct val="120000"/>
              </a:lnSpc>
              <a:spcBef>
                <a:spcPts val="900"/>
              </a:spcBef>
              <a:buClrTx/>
              <a:buSzTx/>
              <a:defRPr/>
            </a:pPr>
            <a:endParaRPr lang="en-US" sz="1600">
              <a:ea typeface="Source Sans Pro"/>
            </a:endParaRPr>
          </a:p>
        </p:txBody>
      </p:sp>
      <p:pic>
        <p:nvPicPr>
          <p:cNvPr id="20" name="Graphic 19">
            <a:extLst>
              <a:ext uri="{FF2B5EF4-FFF2-40B4-BE49-F238E27FC236}">
                <a16:creationId xmlns:a16="http://schemas.microsoft.com/office/drawing/2014/main" id="{F81C00D1-033E-9530-F231-594B41A28C6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3240670" y="2586020"/>
            <a:ext cx="856019" cy="856019"/>
          </a:xfrm>
          <a:prstGeom prst="rect">
            <a:avLst/>
          </a:prstGeom>
        </p:spPr>
      </p:pic>
    </p:spTree>
    <p:extLst>
      <p:ext uri="{BB962C8B-B14F-4D97-AF65-F5344CB8AC3E}">
        <p14:creationId xmlns:p14="http://schemas.microsoft.com/office/powerpoint/2010/main" val="407064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4239EB27-A2C2-7611-D892-41AD6F03E6C4}"/>
              </a:ext>
            </a:extLst>
          </p:cNvPr>
          <p:cNvPicPr>
            <a:picLocks noChangeAspect="1"/>
          </p:cNvPicPr>
          <p:nvPr/>
        </p:nvPicPr>
        <p:blipFill rotWithShape="1">
          <a:blip r:embed="rId3"/>
          <a:srcRect r="6737" b="-141"/>
          <a:stretch/>
        </p:blipFill>
        <p:spPr>
          <a:xfrm>
            <a:off x="8683691" y="1228733"/>
            <a:ext cx="7550929" cy="5655201"/>
          </a:xfrm>
          <a:prstGeom prst="rect">
            <a:avLst/>
          </a:prstGeom>
          <a:noFill/>
        </p:spPr>
      </p:pic>
      <p:sp>
        <p:nvSpPr>
          <p:cNvPr id="2" name="Title 1">
            <a:extLst>
              <a:ext uri="{FF2B5EF4-FFF2-40B4-BE49-F238E27FC236}">
                <a16:creationId xmlns:a16="http://schemas.microsoft.com/office/drawing/2014/main" id="{7ECFCCEE-E6AE-D4D2-C14F-E4BF0F76F526}"/>
              </a:ext>
            </a:extLst>
          </p:cNvPr>
          <p:cNvSpPr>
            <a:spLocks noGrp="1"/>
          </p:cNvSpPr>
          <p:nvPr>
            <p:ph type="title"/>
          </p:nvPr>
        </p:nvSpPr>
        <p:spPr>
          <a:xfrm>
            <a:off x="777240" y="623699"/>
            <a:ext cx="5755557" cy="2411847"/>
          </a:xfrm>
        </p:spPr>
        <p:txBody>
          <a:bodyPr wrap="square" anchor="t">
            <a:normAutofit/>
          </a:bodyPr>
          <a:lstStyle/>
          <a:p>
            <a:r>
              <a:rPr lang="en-US"/>
              <a:t>Tutorials</a:t>
            </a:r>
          </a:p>
        </p:txBody>
      </p:sp>
      <p:sp>
        <p:nvSpPr>
          <p:cNvPr id="3" name="Content Placeholder 2">
            <a:extLst>
              <a:ext uri="{FF2B5EF4-FFF2-40B4-BE49-F238E27FC236}">
                <a16:creationId xmlns:a16="http://schemas.microsoft.com/office/drawing/2014/main" id="{A6DAADEC-6EEA-1AC8-5D98-AAE23E7F9566}"/>
              </a:ext>
            </a:extLst>
          </p:cNvPr>
          <p:cNvSpPr>
            <a:spLocks noGrp="1"/>
          </p:cNvSpPr>
          <p:nvPr>
            <p:ph type="body" sz="quarter" idx="13"/>
          </p:nvPr>
        </p:nvSpPr>
        <p:spPr>
          <a:xfrm>
            <a:off x="777240" y="3232676"/>
            <a:ext cx="5754688" cy="4083050"/>
          </a:xfrm>
        </p:spPr>
        <p:txBody>
          <a:bodyPr>
            <a:normAutofit/>
          </a:bodyPr>
          <a:lstStyle/>
          <a:p>
            <a:r>
              <a:rPr lang="en-US" b="1"/>
              <a:t>Task: Write tutorials to accompany YouTube videos on Developer Portal</a:t>
            </a:r>
          </a:p>
          <a:p>
            <a:r>
              <a:rPr lang="en-MY"/>
              <a:t>Example: </a:t>
            </a:r>
            <a:r>
              <a:rPr lang="en-MY">
                <a:hlinkClick r:id="rId4"/>
              </a:rPr>
              <a:t>https://developer.infor.com/tutorials/analytics/birst-cloud-agent-installation/</a:t>
            </a:r>
            <a:r>
              <a:rPr lang="en-MY"/>
              <a:t> </a:t>
            </a:r>
            <a:endParaRPr lang="en-US"/>
          </a:p>
          <a:p>
            <a:pPr lvl="1"/>
            <a:r>
              <a:rPr lang="en-MY"/>
              <a:t>4 tutorials live</a:t>
            </a:r>
          </a:p>
          <a:p>
            <a:pPr lvl="1"/>
            <a:r>
              <a:rPr lang="en-MY"/>
              <a:t>8 tutorials under editorial review</a:t>
            </a:r>
            <a:endParaRPr lang="en-US"/>
          </a:p>
          <a:p>
            <a:endParaRPr lang="en-US"/>
          </a:p>
        </p:txBody>
      </p:sp>
    </p:spTree>
    <p:extLst>
      <p:ext uri="{BB962C8B-B14F-4D97-AF65-F5344CB8AC3E}">
        <p14:creationId xmlns:p14="http://schemas.microsoft.com/office/powerpoint/2010/main" val="66946356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FCCEE-E6AE-D4D2-C14F-E4BF0F76F526}"/>
              </a:ext>
            </a:extLst>
          </p:cNvPr>
          <p:cNvSpPr>
            <a:spLocks noGrp="1"/>
          </p:cNvSpPr>
          <p:nvPr>
            <p:ph type="title"/>
          </p:nvPr>
        </p:nvSpPr>
        <p:spPr>
          <a:xfrm>
            <a:off x="777240" y="623697"/>
            <a:ext cx="4251707" cy="1447008"/>
          </a:xfrm>
        </p:spPr>
        <p:txBody>
          <a:bodyPr wrap="square" anchor="t">
            <a:normAutofit/>
          </a:bodyPr>
          <a:lstStyle/>
          <a:p>
            <a:r>
              <a:rPr lang="en-US"/>
              <a:t>Meet InDevA</a:t>
            </a:r>
          </a:p>
        </p:txBody>
      </p:sp>
      <p:sp>
        <p:nvSpPr>
          <p:cNvPr id="3" name="Content Placeholder 2">
            <a:extLst>
              <a:ext uri="{FF2B5EF4-FFF2-40B4-BE49-F238E27FC236}">
                <a16:creationId xmlns:a16="http://schemas.microsoft.com/office/drawing/2014/main" id="{A6DAADEC-6EEA-1AC8-5D98-AAE23E7F9566}"/>
              </a:ext>
            </a:extLst>
          </p:cNvPr>
          <p:cNvSpPr>
            <a:spLocks noGrp="1"/>
          </p:cNvSpPr>
          <p:nvPr>
            <p:ph type="body" sz="quarter" idx="13"/>
          </p:nvPr>
        </p:nvSpPr>
        <p:spPr>
          <a:xfrm>
            <a:off x="777240" y="2066273"/>
            <a:ext cx="4749547" cy="5429288"/>
          </a:xfrm>
        </p:spPr>
        <p:txBody>
          <a:bodyPr lIns="0" tIns="0" rIns="0" bIns="0" anchor="t">
            <a:normAutofit/>
          </a:bodyPr>
          <a:lstStyle/>
          <a:p>
            <a:r>
              <a:rPr lang="en-US" sz="2200" b="1"/>
              <a:t>Infor Developer Assistant (</a:t>
            </a:r>
            <a:r>
              <a:rPr lang="en-US" sz="2200" b="1" err="1"/>
              <a:t>InDevA</a:t>
            </a:r>
            <a:r>
              <a:rPr lang="en-US" sz="2200" b="1"/>
              <a:t>)</a:t>
            </a:r>
            <a:endParaRPr lang="en-US" sz="2200"/>
          </a:p>
          <a:p>
            <a:r>
              <a:rPr lang="en-MY" sz="2200"/>
              <a:t>A small-scale deep learning AI model that takes a written tutorial as an input and generates feedback.</a:t>
            </a:r>
            <a:endParaRPr lang="en-MY" sz="2200">
              <a:cs typeface="Arial"/>
            </a:endParaRPr>
          </a:p>
          <a:p>
            <a:pPr lvl="1"/>
            <a:r>
              <a:rPr lang="en-MY" sz="2200"/>
              <a:t>Model type: T5-small (Transformer)</a:t>
            </a:r>
            <a:endParaRPr lang="en-MY" sz="2200">
              <a:cs typeface="Arial"/>
            </a:endParaRPr>
          </a:p>
          <a:p>
            <a:pPr lvl="1"/>
            <a:r>
              <a:rPr lang="en-MY" sz="2200"/>
              <a:t>Tools used: </a:t>
            </a:r>
            <a:r>
              <a:rPr lang="en-MY" sz="2200" err="1"/>
              <a:t>Jupyter</a:t>
            </a:r>
            <a:r>
              <a:rPr lang="en-MY" sz="2200"/>
              <a:t> Notebook </a:t>
            </a:r>
            <a:endParaRPr lang="en-US" sz="2200"/>
          </a:p>
          <a:p>
            <a:pPr lvl="1"/>
            <a:r>
              <a:rPr lang="en-MY" sz="2200"/>
              <a:t>Libraries used: Transformers, </a:t>
            </a:r>
            <a:r>
              <a:rPr lang="en-MY" sz="2200" err="1"/>
              <a:t>BeautifulSoup</a:t>
            </a:r>
            <a:r>
              <a:rPr lang="en-MY" sz="2200"/>
              <a:t>, Datasets</a:t>
            </a:r>
            <a:endParaRPr lang="en-US" sz="2200">
              <a:cs typeface="Arial"/>
            </a:endParaRPr>
          </a:p>
          <a:p>
            <a:endParaRPr lang="en-US" sz="2200"/>
          </a:p>
        </p:txBody>
      </p:sp>
      <p:pic>
        <p:nvPicPr>
          <p:cNvPr id="4" name="Picture 3" descr="A person in a suit and tie with hands around their head&#10;&#10;Description automatically generated">
            <a:extLst>
              <a:ext uri="{FF2B5EF4-FFF2-40B4-BE49-F238E27FC236}">
                <a16:creationId xmlns:a16="http://schemas.microsoft.com/office/drawing/2014/main" id="{AD764FB2-E8ED-FF18-D2C1-3919E3071EFC}"/>
              </a:ext>
            </a:extLst>
          </p:cNvPr>
          <p:cNvPicPr>
            <a:picLocks noChangeAspect="1"/>
          </p:cNvPicPr>
          <p:nvPr/>
        </p:nvPicPr>
        <p:blipFill>
          <a:blip r:embed="rId3">
            <a:extLst>
              <a:ext uri="{837473B0-CC2E-450A-ABE3-18F120FF3D39}">
                <a1611:picAttrSrcUrl xmlns:a1611="http://schemas.microsoft.com/office/drawing/2016/11/main" r:id="rId4"/>
              </a:ext>
            </a:extLst>
          </a:blip>
          <a:srcRect l="15651" r="17054" b="1"/>
          <a:stretch/>
        </p:blipFill>
        <p:spPr>
          <a:xfrm>
            <a:off x="6371399" y="1337138"/>
            <a:ext cx="8916824" cy="6614785"/>
          </a:xfrm>
          <a:prstGeom prst="rect">
            <a:avLst/>
          </a:prstGeom>
          <a:noFill/>
        </p:spPr>
      </p:pic>
      <p:sp>
        <p:nvSpPr>
          <p:cNvPr id="5" name="TextBox 4">
            <a:extLst>
              <a:ext uri="{FF2B5EF4-FFF2-40B4-BE49-F238E27FC236}">
                <a16:creationId xmlns:a16="http://schemas.microsoft.com/office/drawing/2014/main" id="{72678C51-E820-B966-A0EE-42C3CE8FC037}"/>
              </a:ext>
            </a:extLst>
          </p:cNvPr>
          <p:cNvSpPr txBox="1"/>
          <p:nvPr/>
        </p:nvSpPr>
        <p:spPr>
          <a:xfrm>
            <a:off x="5525494" y="9530797"/>
            <a:ext cx="6477000" cy="317500"/>
          </a:xfrm>
          <a:prstGeom prst="rect">
            <a:avLst/>
          </a:prstGeom>
        </p:spPr>
        <p:txBody>
          <a:bodyPr>
            <a:normAutofit lnSpcReduction="10000"/>
          </a:bodyPr>
          <a:lstStyle/>
          <a:p>
            <a:pPr>
              <a:lnSpc>
                <a:spcPct val="90000"/>
              </a:lnSpc>
              <a:spcAft>
                <a:spcPts val="600"/>
              </a:spcAft>
            </a:pPr>
            <a:r>
              <a:rPr lang="en-US" sz="1700"/>
              <a:t>ThePhoto by PhotoAuthor is licensed under CCYYSA.</a:t>
            </a:r>
          </a:p>
        </p:txBody>
      </p:sp>
    </p:spTree>
    <p:extLst>
      <p:ext uri="{BB962C8B-B14F-4D97-AF65-F5344CB8AC3E}">
        <p14:creationId xmlns:p14="http://schemas.microsoft.com/office/powerpoint/2010/main" val="3087644088"/>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4BC58-6CA1-508E-A8F8-4F407F9E5F03}"/>
              </a:ext>
            </a:extLst>
          </p:cNvPr>
          <p:cNvSpPr>
            <a:spLocks noGrp="1"/>
          </p:cNvSpPr>
          <p:nvPr>
            <p:ph type="title"/>
          </p:nvPr>
        </p:nvSpPr>
        <p:spPr>
          <a:xfrm>
            <a:off x="731520" y="4071251"/>
            <a:ext cx="8274392" cy="2495572"/>
          </a:xfrm>
        </p:spPr>
        <p:txBody>
          <a:bodyPr/>
          <a:lstStyle/>
          <a:p>
            <a:r>
              <a:rPr lang="en-US" err="1">
                <a:latin typeface="Arial"/>
                <a:cs typeface="Arial"/>
              </a:rPr>
              <a:t>InDevA's</a:t>
            </a:r>
            <a:r>
              <a:rPr lang="en-US">
                <a:latin typeface="Arial"/>
                <a:cs typeface="Arial"/>
              </a:rPr>
              <a:t> Story</a:t>
            </a:r>
            <a:endParaRPr lang="en-US"/>
          </a:p>
        </p:txBody>
      </p:sp>
    </p:spTree>
    <p:extLst>
      <p:ext uri="{BB962C8B-B14F-4D97-AF65-F5344CB8AC3E}">
        <p14:creationId xmlns:p14="http://schemas.microsoft.com/office/powerpoint/2010/main" val="21595583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10E0-A68D-F922-CE41-B984E579B415}"/>
              </a:ext>
            </a:extLst>
          </p:cNvPr>
          <p:cNvSpPr>
            <a:spLocks noGrp="1"/>
          </p:cNvSpPr>
          <p:nvPr>
            <p:ph type="title"/>
          </p:nvPr>
        </p:nvSpPr>
        <p:spPr/>
        <p:txBody>
          <a:bodyPr/>
          <a:lstStyle/>
          <a:p>
            <a:r>
              <a:rPr lang="en-US">
                <a:latin typeface="Arial"/>
                <a:cs typeface="Arial"/>
              </a:rPr>
              <a:t>Project Steps Overview</a:t>
            </a:r>
            <a:endParaRPr lang="en-US"/>
          </a:p>
        </p:txBody>
      </p:sp>
      <p:sp>
        <p:nvSpPr>
          <p:cNvPr id="3" name="Google Shape;811;p84">
            <a:extLst>
              <a:ext uri="{FF2B5EF4-FFF2-40B4-BE49-F238E27FC236}">
                <a16:creationId xmlns:a16="http://schemas.microsoft.com/office/drawing/2014/main" id="{9E4E4401-906A-81BB-E4AD-CE5A53D26486}"/>
              </a:ext>
            </a:extLst>
          </p:cNvPr>
          <p:cNvSpPr txBox="1"/>
          <p:nvPr/>
        </p:nvSpPr>
        <p:spPr>
          <a:xfrm>
            <a:off x="1123012" y="5619277"/>
            <a:ext cx="1800000" cy="287323"/>
          </a:xfrm>
          <a:prstGeom prst="rect">
            <a:avLst/>
          </a:prstGeom>
          <a:noFill/>
          <a:ln>
            <a:noFill/>
          </a:ln>
        </p:spPr>
        <p:txBody>
          <a:bodyPr spcFirstLastPara="1" wrap="square" lIns="0" tIns="0" rIns="0" bIns="0" anchor="t" anchorCtr="0">
            <a:spAutoFit/>
          </a:bodyPr>
          <a:lstStyle/>
          <a:p>
            <a:r>
              <a:rPr lang="en" sz="1850" b="1">
                <a:solidFill>
                  <a:schemeClr val="tx1"/>
                </a:solidFill>
                <a:sym typeface="Lexend SemiBold"/>
              </a:rPr>
              <a:t>Pre-processing</a:t>
            </a:r>
            <a:endParaRPr lang="en-US"/>
          </a:p>
        </p:txBody>
      </p:sp>
      <p:sp>
        <p:nvSpPr>
          <p:cNvPr id="5" name="Google Shape;813;p84">
            <a:extLst>
              <a:ext uri="{FF2B5EF4-FFF2-40B4-BE49-F238E27FC236}">
                <a16:creationId xmlns:a16="http://schemas.microsoft.com/office/drawing/2014/main" id="{1EBD6246-9628-CA42-A17B-50D7CA98BB6C}"/>
              </a:ext>
            </a:extLst>
          </p:cNvPr>
          <p:cNvSpPr/>
          <p:nvPr/>
        </p:nvSpPr>
        <p:spPr>
          <a:xfrm>
            <a:off x="1123012" y="5172248"/>
            <a:ext cx="306365" cy="306365"/>
          </a:xfrm>
          <a:prstGeom prst="ellipse">
            <a:avLst/>
          </a:prstGeom>
          <a:solidFill>
            <a:schemeClr val="accent1"/>
          </a:solidFill>
          <a:ln>
            <a:noFill/>
          </a:ln>
        </p:spPr>
        <p:txBody>
          <a:bodyPr spcFirstLastPara="1" wrap="square" lIns="91397" tIns="45699" rIns="91397" bIns="45699" anchor="ctr" anchorCtr="0">
            <a:noAutofit/>
          </a:bodyPr>
          <a:lstStyle/>
          <a:p>
            <a:pPr algn="ctr">
              <a:buSzPts val="1350"/>
            </a:pPr>
            <a:endParaRPr sz="1800">
              <a:solidFill>
                <a:schemeClr val="tx1"/>
              </a:solidFill>
              <a:latin typeface="Arial" panose="020B0604020202020204" pitchFamily="34" charset="0"/>
              <a:cs typeface="Arial" panose="020B0604020202020204" pitchFamily="34" charset="0"/>
            </a:endParaRPr>
          </a:p>
        </p:txBody>
      </p:sp>
      <p:sp>
        <p:nvSpPr>
          <p:cNvPr id="6" name="Google Shape;814;p84">
            <a:extLst>
              <a:ext uri="{FF2B5EF4-FFF2-40B4-BE49-F238E27FC236}">
                <a16:creationId xmlns:a16="http://schemas.microsoft.com/office/drawing/2014/main" id="{2E1FB749-20FB-8FDB-8108-702E93573BA6}"/>
              </a:ext>
            </a:extLst>
          </p:cNvPr>
          <p:cNvSpPr txBox="1"/>
          <p:nvPr/>
        </p:nvSpPr>
        <p:spPr>
          <a:xfrm>
            <a:off x="5678074" y="4867108"/>
            <a:ext cx="1800000" cy="287323"/>
          </a:xfrm>
          <a:prstGeom prst="rect">
            <a:avLst/>
          </a:prstGeom>
          <a:noFill/>
          <a:ln>
            <a:noFill/>
          </a:ln>
        </p:spPr>
        <p:txBody>
          <a:bodyPr spcFirstLastPara="1" wrap="square" lIns="0" tIns="0" rIns="0" bIns="0" anchor="t" anchorCtr="0">
            <a:spAutoFit/>
          </a:bodyPr>
          <a:lstStyle/>
          <a:p>
            <a:pPr>
              <a:buSzPts val="1100"/>
            </a:pPr>
            <a:r>
              <a:rPr lang="en" sz="1850" b="1">
                <a:solidFill>
                  <a:schemeClr val="tx1"/>
                </a:solidFill>
                <a:ea typeface="Lexend SemiBold"/>
              </a:rPr>
              <a:t>Data Collection</a:t>
            </a:r>
            <a:endParaRPr lang="en" sz="1850" b="1">
              <a:solidFill>
                <a:schemeClr val="tx1"/>
              </a:solidFill>
              <a:latin typeface="Arial" panose="020B0604020202020204" pitchFamily="34" charset="0"/>
              <a:ea typeface="Lexend SemiBold"/>
              <a:cs typeface="Arial" panose="020B0604020202020204" pitchFamily="34" charset="0"/>
            </a:endParaRPr>
          </a:p>
        </p:txBody>
      </p:sp>
      <p:sp>
        <p:nvSpPr>
          <p:cNvPr id="8" name="Google Shape;816;p84">
            <a:extLst>
              <a:ext uri="{FF2B5EF4-FFF2-40B4-BE49-F238E27FC236}">
                <a16:creationId xmlns:a16="http://schemas.microsoft.com/office/drawing/2014/main" id="{E9291671-7464-31E3-0D88-C1C6B453A397}"/>
              </a:ext>
            </a:extLst>
          </p:cNvPr>
          <p:cNvSpPr txBox="1"/>
          <p:nvPr/>
        </p:nvSpPr>
        <p:spPr>
          <a:xfrm>
            <a:off x="10218577" y="3623491"/>
            <a:ext cx="1800000" cy="287323"/>
          </a:xfrm>
          <a:prstGeom prst="rect">
            <a:avLst/>
          </a:prstGeom>
          <a:noFill/>
          <a:ln>
            <a:noFill/>
          </a:ln>
        </p:spPr>
        <p:txBody>
          <a:bodyPr spcFirstLastPara="1" wrap="square" lIns="0" tIns="0" rIns="0" bIns="0" anchor="t" anchorCtr="0">
            <a:spAutoFit/>
          </a:bodyPr>
          <a:lstStyle/>
          <a:p>
            <a:pPr>
              <a:buSzPts val="1100"/>
            </a:pPr>
            <a:r>
              <a:rPr lang="en" sz="1850" b="1">
                <a:solidFill>
                  <a:schemeClr val="tx1"/>
                </a:solidFill>
                <a:ea typeface="Lexend SemiBold"/>
              </a:rPr>
              <a:t>Model Training</a:t>
            </a:r>
            <a:endParaRPr lang="en" sz="1850" b="1">
              <a:solidFill>
                <a:schemeClr val="tx1"/>
              </a:solidFill>
              <a:latin typeface="Arial" panose="020B0604020202020204" pitchFamily="34" charset="0"/>
              <a:ea typeface="Lexend SemiBold"/>
              <a:cs typeface="Arial" panose="020B0604020202020204" pitchFamily="34" charset="0"/>
            </a:endParaRPr>
          </a:p>
        </p:txBody>
      </p:sp>
      <p:sp>
        <p:nvSpPr>
          <p:cNvPr id="10" name="Google Shape;818;p84">
            <a:extLst>
              <a:ext uri="{FF2B5EF4-FFF2-40B4-BE49-F238E27FC236}">
                <a16:creationId xmlns:a16="http://schemas.microsoft.com/office/drawing/2014/main" id="{6504A0CD-7C7C-66A4-51CB-545F4BCBE77D}"/>
              </a:ext>
            </a:extLst>
          </p:cNvPr>
          <p:cNvSpPr txBox="1"/>
          <p:nvPr/>
        </p:nvSpPr>
        <p:spPr>
          <a:xfrm>
            <a:off x="3398510" y="5352648"/>
            <a:ext cx="1800000" cy="287323"/>
          </a:xfrm>
          <a:prstGeom prst="rect">
            <a:avLst/>
          </a:prstGeom>
          <a:noFill/>
          <a:ln>
            <a:noFill/>
          </a:ln>
        </p:spPr>
        <p:txBody>
          <a:bodyPr spcFirstLastPara="1" wrap="square" lIns="0" tIns="0" rIns="0" bIns="0" anchor="t" anchorCtr="0">
            <a:spAutoFit/>
          </a:bodyPr>
          <a:lstStyle/>
          <a:p>
            <a:pPr>
              <a:buSzPts val="1100"/>
            </a:pPr>
            <a:r>
              <a:rPr lang="en" sz="1850" b="1">
                <a:solidFill>
                  <a:schemeClr val="tx1"/>
                </a:solidFill>
                <a:ea typeface="Lexend SemiBold"/>
                <a:sym typeface="Lexend SemiBold"/>
              </a:rPr>
              <a:t>Research</a:t>
            </a:r>
            <a:endParaRPr sz="1400" b="1">
              <a:solidFill>
                <a:schemeClr val="tx1"/>
              </a:solidFill>
              <a:latin typeface="Arial" panose="020B0604020202020204" pitchFamily="34" charset="0"/>
              <a:ea typeface="Lexend SemiBold"/>
              <a:cs typeface="Arial" panose="020B0604020202020204" pitchFamily="34" charset="0"/>
              <a:sym typeface="Lexend SemiBold"/>
            </a:endParaRPr>
          </a:p>
        </p:txBody>
      </p:sp>
      <p:sp>
        <p:nvSpPr>
          <p:cNvPr id="12" name="Google Shape;820;p84">
            <a:extLst>
              <a:ext uri="{FF2B5EF4-FFF2-40B4-BE49-F238E27FC236}">
                <a16:creationId xmlns:a16="http://schemas.microsoft.com/office/drawing/2014/main" id="{75B65716-C25B-8B45-41CD-6CFEE3E155D0}"/>
              </a:ext>
            </a:extLst>
          </p:cNvPr>
          <p:cNvSpPr txBox="1"/>
          <p:nvPr/>
        </p:nvSpPr>
        <p:spPr>
          <a:xfrm>
            <a:off x="8150778" y="4298360"/>
            <a:ext cx="1800000" cy="854080"/>
          </a:xfrm>
          <a:prstGeom prst="rect">
            <a:avLst/>
          </a:prstGeom>
          <a:noFill/>
          <a:ln>
            <a:noFill/>
          </a:ln>
        </p:spPr>
        <p:txBody>
          <a:bodyPr spcFirstLastPara="1" wrap="square" lIns="0" tIns="0" rIns="0" bIns="0" anchor="t" anchorCtr="0">
            <a:spAutoFit/>
          </a:bodyPr>
          <a:lstStyle/>
          <a:p>
            <a:r>
              <a:rPr lang="en" sz="1850" b="1">
                <a:solidFill>
                  <a:schemeClr val="tx1"/>
                </a:solidFill>
                <a:sym typeface="Lexend SemiBold"/>
              </a:rPr>
              <a:t>Data Pre-processing &amp; Cleaning</a:t>
            </a:r>
            <a:endParaRPr lang="en-US">
              <a:solidFill>
                <a:schemeClr val="tx1"/>
              </a:solidFill>
            </a:endParaRPr>
          </a:p>
        </p:txBody>
      </p:sp>
      <p:sp>
        <p:nvSpPr>
          <p:cNvPr id="14" name="Google Shape;822;p84">
            <a:extLst>
              <a:ext uri="{FF2B5EF4-FFF2-40B4-BE49-F238E27FC236}">
                <a16:creationId xmlns:a16="http://schemas.microsoft.com/office/drawing/2014/main" id="{F5C7FB16-8D84-E442-C299-11CFFF0C62AD}"/>
              </a:ext>
            </a:extLst>
          </p:cNvPr>
          <p:cNvSpPr txBox="1"/>
          <p:nvPr/>
        </p:nvSpPr>
        <p:spPr>
          <a:xfrm>
            <a:off x="12191565" y="2905145"/>
            <a:ext cx="1800000" cy="569387"/>
          </a:xfrm>
          <a:prstGeom prst="rect">
            <a:avLst/>
          </a:prstGeom>
          <a:noFill/>
          <a:ln>
            <a:noFill/>
          </a:ln>
        </p:spPr>
        <p:txBody>
          <a:bodyPr spcFirstLastPara="1" wrap="square" lIns="0" tIns="0" rIns="0" bIns="0" anchor="t" anchorCtr="0">
            <a:spAutoFit/>
          </a:bodyPr>
          <a:lstStyle/>
          <a:p>
            <a:pPr>
              <a:buSzPts val="1100"/>
            </a:pPr>
            <a:r>
              <a:rPr lang="en" sz="1850" b="1">
                <a:solidFill>
                  <a:schemeClr val="tx1"/>
                </a:solidFill>
                <a:ea typeface="Lexend SemiBold"/>
              </a:rPr>
              <a:t>Results &amp; Conclusion</a:t>
            </a:r>
            <a:endParaRPr lang="en" sz="1850" b="1">
              <a:solidFill>
                <a:schemeClr val="tx1"/>
              </a:solidFill>
              <a:latin typeface="Arial" panose="020B0604020202020204" pitchFamily="34" charset="0"/>
              <a:ea typeface="Lexend SemiBold"/>
              <a:cs typeface="Arial" panose="020B0604020202020204" pitchFamily="34" charset="0"/>
            </a:endParaRPr>
          </a:p>
        </p:txBody>
      </p:sp>
      <p:sp>
        <p:nvSpPr>
          <p:cNvPr id="16" name="Google Shape;824;p84">
            <a:extLst>
              <a:ext uri="{FF2B5EF4-FFF2-40B4-BE49-F238E27FC236}">
                <a16:creationId xmlns:a16="http://schemas.microsoft.com/office/drawing/2014/main" id="{B9F2F45A-3638-DE1A-861F-22571CFA8920}"/>
              </a:ext>
            </a:extLst>
          </p:cNvPr>
          <p:cNvSpPr/>
          <p:nvPr/>
        </p:nvSpPr>
        <p:spPr>
          <a:xfrm>
            <a:off x="12191565" y="2458116"/>
            <a:ext cx="322212" cy="322212"/>
          </a:xfrm>
          <a:prstGeom prst="ellipse">
            <a:avLst/>
          </a:prstGeom>
          <a:solidFill>
            <a:schemeClr val="accent1"/>
          </a:solidFill>
          <a:ln>
            <a:noFill/>
          </a:ln>
        </p:spPr>
        <p:txBody>
          <a:bodyPr spcFirstLastPara="1" wrap="square" lIns="91397" tIns="45699" rIns="91397" bIns="45699" anchor="ctr" anchorCtr="0">
            <a:noAutofit/>
          </a:bodyPr>
          <a:lstStyle/>
          <a:p>
            <a:pPr algn="ctr">
              <a:buSzPts val="1350"/>
            </a:pPr>
            <a:endParaRPr sz="1800">
              <a:solidFill>
                <a:schemeClr val="tx1"/>
              </a:solidFill>
              <a:latin typeface="Arial" panose="020B0604020202020204" pitchFamily="34" charset="0"/>
              <a:cs typeface="Arial" panose="020B0604020202020204" pitchFamily="34" charset="0"/>
            </a:endParaRPr>
          </a:p>
        </p:txBody>
      </p:sp>
      <p:sp>
        <p:nvSpPr>
          <p:cNvPr id="18" name="Google Shape;826;p84">
            <a:extLst>
              <a:ext uri="{FF2B5EF4-FFF2-40B4-BE49-F238E27FC236}">
                <a16:creationId xmlns:a16="http://schemas.microsoft.com/office/drawing/2014/main" id="{EBE5360F-F145-F7B3-35BF-FCB0525F6952}"/>
              </a:ext>
            </a:extLst>
          </p:cNvPr>
          <p:cNvSpPr>
            <a:spLocks noChangeAspect="1"/>
          </p:cNvSpPr>
          <p:nvPr/>
        </p:nvSpPr>
        <p:spPr>
          <a:xfrm>
            <a:off x="12236543" y="2507144"/>
            <a:ext cx="272523" cy="272523"/>
          </a:xfrm>
          <a:prstGeom prst="ellipse">
            <a:avLst/>
          </a:prstGeom>
          <a:solidFill>
            <a:schemeClr val="bg1"/>
          </a:solidFill>
          <a:ln w="127000">
            <a:solidFill>
              <a:schemeClr val="accent1"/>
            </a:solidFill>
          </a:ln>
        </p:spPr>
        <p:txBody>
          <a:bodyPr spcFirstLastPara="1" wrap="square" lIns="91397" tIns="45699" rIns="91397" bIns="45699" anchor="ctr" anchorCtr="0">
            <a:noAutofit/>
          </a:bodyPr>
          <a:lstStyle/>
          <a:p>
            <a:pPr algn="ctr">
              <a:buSzPts val="1350"/>
            </a:pPr>
            <a:endParaRPr sz="1800">
              <a:solidFill>
                <a:schemeClr val="tx1"/>
              </a:solidFill>
              <a:latin typeface="Arial" panose="020B0604020202020204" pitchFamily="34" charset="0"/>
              <a:cs typeface="Arial" panose="020B0604020202020204" pitchFamily="34" charset="0"/>
            </a:endParaRPr>
          </a:p>
        </p:txBody>
      </p:sp>
      <p:sp>
        <p:nvSpPr>
          <p:cNvPr id="19" name="Google Shape;827;p84">
            <a:extLst>
              <a:ext uri="{FF2B5EF4-FFF2-40B4-BE49-F238E27FC236}">
                <a16:creationId xmlns:a16="http://schemas.microsoft.com/office/drawing/2014/main" id="{129FFB27-F3C5-6B11-C769-E5FEDA8430A2}"/>
              </a:ext>
            </a:extLst>
          </p:cNvPr>
          <p:cNvSpPr/>
          <p:nvPr/>
        </p:nvSpPr>
        <p:spPr>
          <a:xfrm>
            <a:off x="10218577" y="3176462"/>
            <a:ext cx="322212" cy="322212"/>
          </a:xfrm>
          <a:prstGeom prst="ellipse">
            <a:avLst/>
          </a:prstGeom>
          <a:solidFill>
            <a:schemeClr val="accent1"/>
          </a:solidFill>
          <a:ln>
            <a:noFill/>
          </a:ln>
        </p:spPr>
        <p:txBody>
          <a:bodyPr spcFirstLastPara="1" wrap="square" lIns="91397" tIns="45699" rIns="91397" bIns="45699" anchor="ctr" anchorCtr="0">
            <a:noAutofit/>
          </a:bodyPr>
          <a:lstStyle/>
          <a:p>
            <a:pPr algn="ctr">
              <a:buSzPts val="1350"/>
            </a:pPr>
            <a:endParaRPr sz="1800">
              <a:solidFill>
                <a:schemeClr val="tx1"/>
              </a:solidFill>
              <a:latin typeface="Arial" panose="020B0604020202020204" pitchFamily="34" charset="0"/>
              <a:cs typeface="Arial" panose="020B0604020202020204" pitchFamily="34" charset="0"/>
            </a:endParaRPr>
          </a:p>
        </p:txBody>
      </p:sp>
      <p:sp>
        <p:nvSpPr>
          <p:cNvPr id="20" name="Google Shape;828;p84">
            <a:extLst>
              <a:ext uri="{FF2B5EF4-FFF2-40B4-BE49-F238E27FC236}">
                <a16:creationId xmlns:a16="http://schemas.microsoft.com/office/drawing/2014/main" id="{692636B0-69C9-1B68-492A-43B4525F1239}"/>
              </a:ext>
            </a:extLst>
          </p:cNvPr>
          <p:cNvSpPr/>
          <p:nvPr/>
        </p:nvSpPr>
        <p:spPr>
          <a:xfrm>
            <a:off x="8150778" y="3851331"/>
            <a:ext cx="322212" cy="322212"/>
          </a:xfrm>
          <a:prstGeom prst="ellipse">
            <a:avLst/>
          </a:prstGeom>
          <a:solidFill>
            <a:schemeClr val="accent1"/>
          </a:solidFill>
          <a:ln>
            <a:noFill/>
          </a:ln>
        </p:spPr>
        <p:txBody>
          <a:bodyPr spcFirstLastPara="1" wrap="square" lIns="91397" tIns="45699" rIns="91397" bIns="45699" anchor="ctr" anchorCtr="0">
            <a:noAutofit/>
          </a:bodyPr>
          <a:lstStyle/>
          <a:p>
            <a:pPr algn="ctr">
              <a:buSzPts val="1350"/>
            </a:pPr>
            <a:endParaRPr sz="1800">
              <a:solidFill>
                <a:schemeClr val="tx1"/>
              </a:solidFill>
              <a:latin typeface="Arial" panose="020B0604020202020204" pitchFamily="34" charset="0"/>
              <a:cs typeface="Arial" panose="020B0604020202020204" pitchFamily="34" charset="0"/>
            </a:endParaRPr>
          </a:p>
        </p:txBody>
      </p:sp>
      <p:sp>
        <p:nvSpPr>
          <p:cNvPr id="21" name="Google Shape;829;p84">
            <a:extLst>
              <a:ext uri="{FF2B5EF4-FFF2-40B4-BE49-F238E27FC236}">
                <a16:creationId xmlns:a16="http://schemas.microsoft.com/office/drawing/2014/main" id="{6635316A-CC67-0F8F-D6C8-FAAE313ED382}"/>
              </a:ext>
            </a:extLst>
          </p:cNvPr>
          <p:cNvSpPr/>
          <p:nvPr/>
        </p:nvSpPr>
        <p:spPr>
          <a:xfrm>
            <a:off x="5678074" y="4420079"/>
            <a:ext cx="322212" cy="322212"/>
          </a:xfrm>
          <a:prstGeom prst="ellipse">
            <a:avLst/>
          </a:prstGeom>
          <a:solidFill>
            <a:schemeClr val="accent1"/>
          </a:solidFill>
          <a:ln>
            <a:noFill/>
          </a:ln>
        </p:spPr>
        <p:txBody>
          <a:bodyPr spcFirstLastPara="1" wrap="square" lIns="91397" tIns="45699" rIns="91397" bIns="45699" anchor="ctr" anchorCtr="0">
            <a:noAutofit/>
          </a:bodyPr>
          <a:lstStyle/>
          <a:p>
            <a:pPr algn="ctr">
              <a:buSzPts val="1350"/>
            </a:pPr>
            <a:endParaRPr sz="1800">
              <a:solidFill>
                <a:schemeClr val="tx1"/>
              </a:solidFill>
              <a:latin typeface="Arial" panose="020B0604020202020204" pitchFamily="34" charset="0"/>
              <a:cs typeface="Arial" panose="020B0604020202020204" pitchFamily="34" charset="0"/>
            </a:endParaRPr>
          </a:p>
        </p:txBody>
      </p:sp>
      <p:sp>
        <p:nvSpPr>
          <p:cNvPr id="22" name="Google Shape;830;p84">
            <a:extLst>
              <a:ext uri="{FF2B5EF4-FFF2-40B4-BE49-F238E27FC236}">
                <a16:creationId xmlns:a16="http://schemas.microsoft.com/office/drawing/2014/main" id="{3149AA54-AC97-78DB-915E-F8ABC0A27F69}"/>
              </a:ext>
            </a:extLst>
          </p:cNvPr>
          <p:cNvSpPr/>
          <p:nvPr/>
        </p:nvSpPr>
        <p:spPr>
          <a:xfrm>
            <a:off x="3398510" y="4905619"/>
            <a:ext cx="322212" cy="322212"/>
          </a:xfrm>
          <a:prstGeom prst="ellipse">
            <a:avLst/>
          </a:prstGeom>
          <a:solidFill>
            <a:schemeClr val="accent1"/>
          </a:solidFill>
          <a:ln>
            <a:noFill/>
          </a:ln>
        </p:spPr>
        <p:txBody>
          <a:bodyPr spcFirstLastPara="1" wrap="square" lIns="91397" tIns="45699" rIns="91397" bIns="45699" anchor="ctr" anchorCtr="0">
            <a:noAutofit/>
          </a:bodyPr>
          <a:lstStyle/>
          <a:p>
            <a:pPr algn="ctr">
              <a:buSzPts val="1350"/>
            </a:pPr>
            <a:endParaRPr sz="18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9796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Infor Corporate Template">
  <a:themeElements>
    <a:clrScheme name="Custom 1">
      <a:dk1>
        <a:srgbClr val="000000"/>
      </a:dk1>
      <a:lt1>
        <a:srgbClr val="FFFFFF"/>
      </a:lt1>
      <a:dk2>
        <a:srgbClr val="15262E"/>
      </a:dk2>
      <a:lt2>
        <a:srgbClr val="F2F3F3"/>
      </a:lt2>
      <a:accent1>
        <a:srgbClr val="ED0C0C"/>
      </a:accent1>
      <a:accent2>
        <a:srgbClr val="DEE0E2"/>
      </a:accent2>
      <a:accent3>
        <a:srgbClr val="15262E"/>
      </a:accent3>
      <a:accent4>
        <a:srgbClr val="460DAF"/>
      </a:accent4>
      <a:accent5>
        <a:srgbClr val="00BD58"/>
      </a:accent5>
      <a:accent6>
        <a:srgbClr val="FFAC00"/>
      </a:accent6>
      <a:hlink>
        <a:srgbClr val="460DAF"/>
      </a:hlink>
      <a:folHlink>
        <a:srgbClr val="ED0C0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for-Corporate-PPT-Template.pptx" id="{DE47E1EE-A40B-43C0-9BB5-8061D270ACC4}" vid="{4E085514-CF86-4D5C-B852-A76198AF3578}"/>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Application>Microsoft Office PowerPoint</Application>
  <PresentationFormat>Custom</PresentationFormat>
  <Slides>21</Slides>
  <Notes>14</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Infor Corporate Template</vt:lpstr>
      <vt:lpstr>Summer Internship 2024</vt:lpstr>
      <vt:lpstr>Introduction</vt:lpstr>
      <vt:lpstr>Overview</vt:lpstr>
      <vt:lpstr>An Outsider's Perspective of the Developer Portal</vt:lpstr>
      <vt:lpstr>Problem Statements </vt:lpstr>
      <vt:lpstr>Tutorials</vt:lpstr>
      <vt:lpstr>Meet InDevA</vt:lpstr>
      <vt:lpstr>InDevA's Story</vt:lpstr>
      <vt:lpstr>Project Steps Overview</vt:lpstr>
      <vt:lpstr>Pre-planning </vt:lpstr>
      <vt:lpstr>Research</vt:lpstr>
      <vt:lpstr>Grammarly</vt:lpstr>
      <vt:lpstr>Data Collection</vt:lpstr>
      <vt:lpstr>Data Pre-processing &amp; Cleaning </vt:lpstr>
      <vt:lpstr>Model Training &amp; Evaluation </vt:lpstr>
      <vt:lpstr>Demo</vt:lpstr>
      <vt:lpstr>InDevA's Future</vt:lpstr>
      <vt:lpstr>Internship Outcomes</vt:lpstr>
      <vt:lpstr>Resources</vt:lpstr>
      <vt:lpstr>Thank you!</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Han</dc:creator>
  <cp:revision>5</cp:revision>
  <dcterms:created xsi:type="dcterms:W3CDTF">2024-07-11T13:57:23Z</dcterms:created>
  <dcterms:modified xsi:type="dcterms:W3CDTF">2024-07-31T18:51:25Z</dcterms:modified>
</cp:coreProperties>
</file>